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7" r:id="rId4"/>
    <p:sldId id="268" r:id="rId5"/>
    <p:sldId id="279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67621-866E-48E1-A0DD-D347F08D09E5}" v="35" dt="2025-08-31T16:45:22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4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ividhya Sithirai Petchimuthu" userId="29f78b0e-3600-4e94-aba6-893d1c810fa9" providerId="ADAL" clId="{6C7EEBCB-BCBF-4C81-8D11-6A35C8A0C6C9}"/>
    <pc:docChg chg="undo custSel addSld delSld modSld">
      <pc:chgData name="Srividhya Sithirai Petchimuthu" userId="29f78b0e-3600-4e94-aba6-893d1c810fa9" providerId="ADAL" clId="{6C7EEBCB-BCBF-4C81-8D11-6A35C8A0C6C9}" dt="2025-05-07T16:46:41.980" v="510"/>
      <pc:docMkLst>
        <pc:docMk/>
      </pc:docMkLst>
      <pc:sldChg chg="addSp delSp modSp">
        <pc:chgData name="Srividhya Sithirai Petchimuthu" userId="29f78b0e-3600-4e94-aba6-893d1c810fa9" providerId="ADAL" clId="{6C7EEBCB-BCBF-4C81-8D11-6A35C8A0C6C9}" dt="2025-05-07T16:46:41.980" v="506"/>
        <pc:sldMkLst>
          <pc:docMk/>
          <pc:sldMk cId="3718646565" sldId="256"/>
        </pc:sldMkLst>
      </pc:sldChg>
      <pc:sldChg chg="addSp delSp modSp mod">
        <pc:chgData name="Srividhya Sithirai Petchimuthu" userId="29f78b0e-3600-4e94-aba6-893d1c810fa9" providerId="ADAL" clId="{6C7EEBCB-BCBF-4C81-8D11-6A35C8A0C6C9}" dt="2025-05-07T16:46:41.980" v="507"/>
        <pc:sldMkLst>
          <pc:docMk/>
          <pc:sldMk cId="3603131366" sldId="257"/>
        </pc:sldMkLst>
      </pc:sldChg>
      <pc:sldChg chg="addSp delSp modSp mod">
        <pc:chgData name="Srividhya Sithirai Petchimuthu" userId="29f78b0e-3600-4e94-aba6-893d1c810fa9" providerId="ADAL" clId="{6C7EEBCB-BCBF-4C81-8D11-6A35C8A0C6C9}" dt="2025-05-07T16:46:41.980" v="508"/>
        <pc:sldMkLst>
          <pc:docMk/>
          <pc:sldMk cId="1022597387" sldId="260"/>
        </pc:sldMkLst>
      </pc:sldChg>
      <pc:sldChg chg="addSp delSp modSp mod">
        <pc:chgData name="Srividhya Sithirai Petchimuthu" userId="29f78b0e-3600-4e94-aba6-893d1c810fa9" providerId="ADAL" clId="{6C7EEBCB-BCBF-4C81-8D11-6A35C8A0C6C9}" dt="2025-05-07T16:46:41.980" v="509"/>
        <pc:sldMkLst>
          <pc:docMk/>
          <pc:sldMk cId="2179934281" sldId="261"/>
        </pc:sldMkLst>
      </pc:sldChg>
      <pc:sldChg chg="addSp delSp modSp">
        <pc:chgData name="Srividhya Sithirai Petchimuthu" userId="29f78b0e-3600-4e94-aba6-893d1c810fa9" providerId="ADAL" clId="{6C7EEBCB-BCBF-4C81-8D11-6A35C8A0C6C9}" dt="2025-05-07T16:46:41.980" v="510"/>
        <pc:sldMkLst>
          <pc:docMk/>
          <pc:sldMk cId="843296970" sldId="263"/>
        </pc:sldMkLst>
      </pc:sldChg>
      <pc:sldChg chg="addSp delSp add del setBg delDesignElem">
        <pc:chgData name="Srividhya Sithirai Petchimuthu" userId="29f78b0e-3600-4e94-aba6-893d1c810fa9" providerId="ADAL" clId="{6C7EEBCB-BCBF-4C81-8D11-6A35C8A0C6C9}" dt="2025-05-07T16:11:30.128" v="307"/>
        <pc:sldMkLst>
          <pc:docMk/>
          <pc:sldMk cId="3602615676" sldId="264"/>
        </pc:sldMkLst>
      </pc:sldChg>
      <pc:sldChg chg="addSp modSp new del">
        <pc:chgData name="Srividhya Sithirai Petchimuthu" userId="29f78b0e-3600-4e94-aba6-893d1c810fa9" providerId="ADAL" clId="{6C7EEBCB-BCBF-4C81-8D11-6A35C8A0C6C9}" dt="2025-05-07T16:11:28.785" v="306" actId="680"/>
        <pc:sldMkLst>
          <pc:docMk/>
          <pc:sldMk cId="1884968864" sldId="265"/>
        </pc:sldMkLst>
      </pc:sldChg>
    </pc:docChg>
  </pc:docChgLst>
  <pc:docChgLst>
    <pc:chgData name="Srividhya Sithirai Petchimuthu" userId="29f78b0e-3600-4e94-aba6-893d1c810fa9" providerId="ADAL" clId="{18745ECC-5224-4483-84AB-1B0BFCFB08AA}"/>
    <pc:docChg chg="undo custSel addSld delSld modSld sldOrd modMainMaster">
      <pc:chgData name="Srividhya Sithirai Petchimuthu" userId="29f78b0e-3600-4e94-aba6-893d1c810fa9" providerId="ADAL" clId="{18745ECC-5224-4483-84AB-1B0BFCFB08AA}" dt="2025-06-16T03:43:53.225" v="7644"/>
      <pc:docMkLst>
        <pc:docMk/>
      </pc:docMkLst>
      <pc:sldChg chg="addSp delSp modSp del mod setBg delAnim modAnim delDesignElem">
        <pc:chgData name="Srividhya Sithirai Petchimuthu" userId="29f78b0e-3600-4e94-aba6-893d1c810fa9" providerId="ADAL" clId="{18745ECC-5224-4483-84AB-1B0BFCFB08AA}" dt="2025-06-03T13:17:36.262" v="7479" actId="47"/>
        <pc:sldMkLst>
          <pc:docMk/>
          <pc:sldMk cId="3718646565" sldId="256"/>
        </pc:sldMkLst>
      </pc:sldChg>
      <pc:sldChg chg="addSp delSp modSp del">
        <pc:chgData name="Srividhya Sithirai Petchimuthu" userId="29f78b0e-3600-4e94-aba6-893d1c810fa9" providerId="ADAL" clId="{18745ECC-5224-4483-84AB-1B0BFCFB08AA}" dt="2025-06-03T09:15:46.761" v="31" actId="47"/>
        <pc:sldMkLst>
          <pc:docMk/>
          <pc:sldMk cId="3603131366" sldId="257"/>
        </pc:sldMkLst>
      </pc:sldChg>
      <pc:sldChg chg="addSp delSp modSp del">
        <pc:chgData name="Srividhya Sithirai Petchimuthu" userId="29f78b0e-3600-4e94-aba6-893d1c810fa9" providerId="ADAL" clId="{18745ECC-5224-4483-84AB-1B0BFCFB08AA}" dt="2025-06-03T09:15:44.384" v="29" actId="47"/>
        <pc:sldMkLst>
          <pc:docMk/>
          <pc:sldMk cId="1022597387" sldId="260"/>
        </pc:sldMkLst>
      </pc:sldChg>
      <pc:sldChg chg="addSp delSp modSp del">
        <pc:chgData name="Srividhya Sithirai Petchimuthu" userId="29f78b0e-3600-4e94-aba6-893d1c810fa9" providerId="ADAL" clId="{18745ECC-5224-4483-84AB-1B0BFCFB08AA}" dt="2025-06-03T09:15:44.999" v="30" actId="47"/>
        <pc:sldMkLst>
          <pc:docMk/>
          <pc:sldMk cId="2179934281" sldId="261"/>
        </pc:sldMkLst>
      </pc:sldChg>
      <pc:sldChg chg="addSp delSp modSp del setBg delDesignElem">
        <pc:chgData name="Srividhya Sithirai Petchimuthu" userId="29f78b0e-3600-4e94-aba6-893d1c810fa9" providerId="ADAL" clId="{18745ECC-5224-4483-84AB-1B0BFCFB08AA}" dt="2025-06-03T13:16:18.493" v="7438" actId="47"/>
        <pc:sldMkLst>
          <pc:docMk/>
          <pc:sldMk cId="843296970" sldId="263"/>
        </pc:sldMkLst>
      </pc:sldChg>
      <pc:sldChg chg="addSp delSp modSp del setBg delDesignElem">
        <pc:chgData name="Srividhya Sithirai Petchimuthu" userId="29f78b0e-3600-4e94-aba6-893d1c810fa9" providerId="ADAL" clId="{18745ECC-5224-4483-84AB-1B0BFCFB08AA}" dt="2025-06-03T13:16:17.607" v="7436" actId="47"/>
        <pc:sldMkLst>
          <pc:docMk/>
          <pc:sldMk cId="2155129444" sldId="264"/>
        </pc:sldMkLst>
      </pc:sldChg>
      <pc:sldChg chg="addSp delSp modSp del setBg delDesignElem">
        <pc:chgData name="Srividhya Sithirai Petchimuthu" userId="29f78b0e-3600-4e94-aba6-893d1c810fa9" providerId="ADAL" clId="{18745ECC-5224-4483-84AB-1B0BFCFB08AA}" dt="2025-06-03T13:16:18.020" v="7437" actId="47"/>
        <pc:sldMkLst>
          <pc:docMk/>
          <pc:sldMk cId="3515978439" sldId="265"/>
        </pc:sldMkLst>
      </pc:sldChg>
      <pc:sldChg chg="addSp delSp modSp new mod setBg modAnim">
        <pc:chgData name="Srividhya Sithirai Petchimuthu" userId="29f78b0e-3600-4e94-aba6-893d1c810fa9" providerId="ADAL" clId="{18745ECC-5224-4483-84AB-1B0BFCFB08AA}" dt="2025-06-16T03:43:53.215" v="7633"/>
        <pc:sldMkLst>
          <pc:docMk/>
          <pc:sldMk cId="2228142153" sldId="266"/>
        </pc:sldMkLst>
      </pc:sldChg>
      <pc:sldChg chg="addSp delSp modSp add mod setBg">
        <pc:chgData name="Srividhya Sithirai Petchimuthu" userId="29f78b0e-3600-4e94-aba6-893d1c810fa9" providerId="ADAL" clId="{18745ECC-5224-4483-84AB-1B0BFCFB08AA}" dt="2025-06-16T03:43:53.215" v="7635"/>
        <pc:sldMkLst>
          <pc:docMk/>
          <pc:sldMk cId="3584946517" sldId="267"/>
        </pc:sldMkLst>
      </pc:sldChg>
      <pc:sldChg chg="addSp delSp modSp add mod">
        <pc:chgData name="Srividhya Sithirai Petchimuthu" userId="29f78b0e-3600-4e94-aba6-893d1c810fa9" providerId="ADAL" clId="{18745ECC-5224-4483-84AB-1B0BFCFB08AA}" dt="2025-06-16T03:43:53.215" v="7636"/>
        <pc:sldMkLst>
          <pc:docMk/>
          <pc:sldMk cId="711050194" sldId="268"/>
        </pc:sldMkLst>
      </pc:sldChg>
      <pc:sldChg chg="addSp delSp modSp add mod">
        <pc:chgData name="Srividhya Sithirai Petchimuthu" userId="29f78b0e-3600-4e94-aba6-893d1c810fa9" providerId="ADAL" clId="{18745ECC-5224-4483-84AB-1B0BFCFB08AA}" dt="2025-06-16T03:43:53.224" v="7637"/>
        <pc:sldMkLst>
          <pc:docMk/>
          <pc:sldMk cId="3843233056" sldId="269"/>
        </pc:sldMkLst>
      </pc:sldChg>
      <pc:sldChg chg="modSp add del">
        <pc:chgData name="Srividhya Sithirai Petchimuthu" userId="29f78b0e-3600-4e94-aba6-893d1c810fa9" providerId="ADAL" clId="{18745ECC-5224-4483-84AB-1B0BFCFB08AA}" dt="2025-06-03T11:37:01.316" v="3739" actId="47"/>
        <pc:sldMkLst>
          <pc:docMk/>
          <pc:sldMk cId="4012133000" sldId="270"/>
        </pc:sldMkLst>
      </pc:sldChg>
      <pc:sldChg chg="addSp delSp modSp add mod setBg">
        <pc:chgData name="Srividhya Sithirai Petchimuthu" userId="29f78b0e-3600-4e94-aba6-893d1c810fa9" providerId="ADAL" clId="{18745ECC-5224-4483-84AB-1B0BFCFB08AA}" dt="2025-06-16T03:43:53.215" v="7634"/>
        <pc:sldMkLst>
          <pc:docMk/>
          <pc:sldMk cId="3888791688" sldId="271"/>
        </pc:sldMkLst>
      </pc:sldChg>
      <pc:sldChg chg="addSp delSp modSp add mod">
        <pc:chgData name="Srividhya Sithirai Petchimuthu" userId="29f78b0e-3600-4e94-aba6-893d1c810fa9" providerId="ADAL" clId="{18745ECC-5224-4483-84AB-1B0BFCFB08AA}" dt="2025-06-16T03:43:53.224" v="7638"/>
        <pc:sldMkLst>
          <pc:docMk/>
          <pc:sldMk cId="365746385" sldId="272"/>
        </pc:sldMkLst>
      </pc:sldChg>
      <pc:sldChg chg="addSp delSp modSp add mod">
        <pc:chgData name="Srividhya Sithirai Petchimuthu" userId="29f78b0e-3600-4e94-aba6-893d1c810fa9" providerId="ADAL" clId="{18745ECC-5224-4483-84AB-1B0BFCFB08AA}" dt="2025-06-16T03:43:53.225" v="7640"/>
        <pc:sldMkLst>
          <pc:docMk/>
          <pc:sldMk cId="1080287639" sldId="273"/>
        </pc:sldMkLst>
      </pc:sldChg>
      <pc:sldChg chg="addSp delSp modSp add mod ord">
        <pc:chgData name="Srividhya Sithirai Petchimuthu" userId="29f78b0e-3600-4e94-aba6-893d1c810fa9" providerId="ADAL" clId="{18745ECC-5224-4483-84AB-1B0BFCFB08AA}" dt="2025-06-16T03:43:53.225" v="7641"/>
        <pc:sldMkLst>
          <pc:docMk/>
          <pc:sldMk cId="1247871540" sldId="274"/>
        </pc:sldMkLst>
      </pc:sldChg>
      <pc:sldChg chg="addSp delSp modSp add mod">
        <pc:chgData name="Srividhya Sithirai Petchimuthu" userId="29f78b0e-3600-4e94-aba6-893d1c810fa9" providerId="ADAL" clId="{18745ECC-5224-4483-84AB-1B0BFCFB08AA}" dt="2025-06-16T03:43:53.225" v="7643"/>
        <pc:sldMkLst>
          <pc:docMk/>
          <pc:sldMk cId="3921107248" sldId="275"/>
        </pc:sldMkLst>
      </pc:sldChg>
      <pc:sldChg chg="addSp delSp modSp add mod ord">
        <pc:chgData name="Srividhya Sithirai Petchimuthu" userId="29f78b0e-3600-4e94-aba6-893d1c810fa9" providerId="ADAL" clId="{18745ECC-5224-4483-84AB-1B0BFCFB08AA}" dt="2025-06-16T03:43:53.224" v="7639"/>
        <pc:sldMkLst>
          <pc:docMk/>
          <pc:sldMk cId="3955276014" sldId="276"/>
        </pc:sldMkLst>
      </pc:sldChg>
      <pc:sldChg chg="addSp delSp modSp add mod ord">
        <pc:chgData name="Srividhya Sithirai Petchimuthu" userId="29f78b0e-3600-4e94-aba6-893d1c810fa9" providerId="ADAL" clId="{18745ECC-5224-4483-84AB-1B0BFCFB08AA}" dt="2025-06-16T03:43:53.225" v="7642"/>
        <pc:sldMkLst>
          <pc:docMk/>
          <pc:sldMk cId="2798357338" sldId="277"/>
        </pc:sldMkLst>
      </pc:sldChg>
      <pc:sldChg chg="addSp delSp modSp add mod ord">
        <pc:chgData name="Srividhya Sithirai Petchimuthu" userId="29f78b0e-3600-4e94-aba6-893d1c810fa9" providerId="ADAL" clId="{18745ECC-5224-4483-84AB-1B0BFCFB08AA}" dt="2025-06-16T03:43:53.225" v="7644"/>
        <pc:sldMkLst>
          <pc:docMk/>
          <pc:sldMk cId="4185326659" sldId="278"/>
        </pc:sldMkLst>
      </pc:sldChg>
      <pc:sldMasterChg chg="setBg modSldLayout">
        <pc:chgData name="Srividhya Sithirai Petchimuthu" userId="29f78b0e-3600-4e94-aba6-893d1c810fa9" providerId="ADAL" clId="{18745ECC-5224-4483-84AB-1B0BFCFB08AA}" dt="2025-06-03T13:20:54.709" v="7535"/>
        <pc:sldMasterMkLst>
          <pc:docMk/>
          <pc:sldMasterMk cId="1743593941" sldId="2147483648"/>
        </pc:sldMasterMkLst>
        <pc:sldLayoutChg chg="setBg">
          <pc:chgData name="Srividhya Sithirai Petchimuthu" userId="29f78b0e-3600-4e94-aba6-893d1c810fa9" providerId="ADAL" clId="{18745ECC-5224-4483-84AB-1B0BFCFB08AA}" dt="2025-06-03T10:40:37.337" v="3593"/>
          <pc:sldLayoutMkLst>
            <pc:docMk/>
            <pc:sldMasterMk cId="1743593941" sldId="2147483648"/>
            <pc:sldLayoutMk cId="975101372" sldId="2147483649"/>
          </pc:sldLayoutMkLst>
        </pc:sldLayoutChg>
        <pc:sldLayoutChg chg="addSp delSp mod setBg">
          <pc:chgData name="Srividhya Sithirai Petchimuthu" userId="29f78b0e-3600-4e94-aba6-893d1c810fa9" providerId="ADAL" clId="{18745ECC-5224-4483-84AB-1B0BFCFB08AA}" dt="2025-06-03T13:20:54.709" v="7535"/>
          <pc:sldLayoutMkLst>
            <pc:docMk/>
            <pc:sldMasterMk cId="1743593941" sldId="2147483648"/>
            <pc:sldLayoutMk cId="3265135125" sldId="2147483650"/>
          </pc:sldLayoutMkLst>
        </pc:sldLayoutChg>
        <pc:sldLayoutChg chg="setBg">
          <pc:chgData name="Srividhya Sithirai Petchimuthu" userId="29f78b0e-3600-4e94-aba6-893d1c810fa9" providerId="ADAL" clId="{18745ECC-5224-4483-84AB-1B0BFCFB08AA}" dt="2025-06-03T10:40:37.337" v="3593"/>
          <pc:sldLayoutMkLst>
            <pc:docMk/>
            <pc:sldMasterMk cId="1743593941" sldId="2147483648"/>
            <pc:sldLayoutMk cId="2139910331" sldId="2147483651"/>
          </pc:sldLayoutMkLst>
        </pc:sldLayoutChg>
        <pc:sldLayoutChg chg="setBg">
          <pc:chgData name="Srividhya Sithirai Petchimuthu" userId="29f78b0e-3600-4e94-aba6-893d1c810fa9" providerId="ADAL" clId="{18745ECC-5224-4483-84AB-1B0BFCFB08AA}" dt="2025-06-03T10:40:37.337" v="3593"/>
          <pc:sldLayoutMkLst>
            <pc:docMk/>
            <pc:sldMasterMk cId="1743593941" sldId="2147483648"/>
            <pc:sldLayoutMk cId="3483268643" sldId="2147483652"/>
          </pc:sldLayoutMkLst>
        </pc:sldLayoutChg>
        <pc:sldLayoutChg chg="setBg">
          <pc:chgData name="Srividhya Sithirai Petchimuthu" userId="29f78b0e-3600-4e94-aba6-893d1c810fa9" providerId="ADAL" clId="{18745ECC-5224-4483-84AB-1B0BFCFB08AA}" dt="2025-06-03T10:40:37.337" v="3593"/>
          <pc:sldLayoutMkLst>
            <pc:docMk/>
            <pc:sldMasterMk cId="1743593941" sldId="2147483648"/>
            <pc:sldLayoutMk cId="2378802805" sldId="2147483653"/>
          </pc:sldLayoutMkLst>
        </pc:sldLayoutChg>
        <pc:sldLayoutChg chg="setBg">
          <pc:chgData name="Srividhya Sithirai Petchimuthu" userId="29f78b0e-3600-4e94-aba6-893d1c810fa9" providerId="ADAL" clId="{18745ECC-5224-4483-84AB-1B0BFCFB08AA}" dt="2025-06-03T10:40:37.337" v="3593"/>
          <pc:sldLayoutMkLst>
            <pc:docMk/>
            <pc:sldMasterMk cId="1743593941" sldId="2147483648"/>
            <pc:sldLayoutMk cId="3471449165" sldId="2147483654"/>
          </pc:sldLayoutMkLst>
        </pc:sldLayoutChg>
        <pc:sldLayoutChg chg="setBg">
          <pc:chgData name="Srividhya Sithirai Petchimuthu" userId="29f78b0e-3600-4e94-aba6-893d1c810fa9" providerId="ADAL" clId="{18745ECC-5224-4483-84AB-1B0BFCFB08AA}" dt="2025-06-03T10:40:37.337" v="3593"/>
          <pc:sldLayoutMkLst>
            <pc:docMk/>
            <pc:sldMasterMk cId="1743593941" sldId="2147483648"/>
            <pc:sldLayoutMk cId="2956861431" sldId="2147483655"/>
          </pc:sldLayoutMkLst>
        </pc:sldLayoutChg>
        <pc:sldLayoutChg chg="setBg">
          <pc:chgData name="Srividhya Sithirai Petchimuthu" userId="29f78b0e-3600-4e94-aba6-893d1c810fa9" providerId="ADAL" clId="{18745ECC-5224-4483-84AB-1B0BFCFB08AA}" dt="2025-06-03T10:40:37.337" v="3593"/>
          <pc:sldLayoutMkLst>
            <pc:docMk/>
            <pc:sldMasterMk cId="1743593941" sldId="2147483648"/>
            <pc:sldLayoutMk cId="3595379436" sldId="2147483656"/>
          </pc:sldLayoutMkLst>
        </pc:sldLayoutChg>
        <pc:sldLayoutChg chg="setBg">
          <pc:chgData name="Srividhya Sithirai Petchimuthu" userId="29f78b0e-3600-4e94-aba6-893d1c810fa9" providerId="ADAL" clId="{18745ECC-5224-4483-84AB-1B0BFCFB08AA}" dt="2025-06-03T10:40:37.337" v="3593"/>
          <pc:sldLayoutMkLst>
            <pc:docMk/>
            <pc:sldMasterMk cId="1743593941" sldId="2147483648"/>
            <pc:sldLayoutMk cId="3103206781" sldId="2147483657"/>
          </pc:sldLayoutMkLst>
        </pc:sldLayoutChg>
        <pc:sldLayoutChg chg="setBg">
          <pc:chgData name="Srividhya Sithirai Petchimuthu" userId="29f78b0e-3600-4e94-aba6-893d1c810fa9" providerId="ADAL" clId="{18745ECC-5224-4483-84AB-1B0BFCFB08AA}" dt="2025-06-03T10:40:37.337" v="3593"/>
          <pc:sldLayoutMkLst>
            <pc:docMk/>
            <pc:sldMasterMk cId="1743593941" sldId="2147483648"/>
            <pc:sldLayoutMk cId="2165684362" sldId="2147483658"/>
          </pc:sldLayoutMkLst>
        </pc:sldLayoutChg>
        <pc:sldLayoutChg chg="setBg">
          <pc:chgData name="Srividhya Sithirai Petchimuthu" userId="29f78b0e-3600-4e94-aba6-893d1c810fa9" providerId="ADAL" clId="{18745ECC-5224-4483-84AB-1B0BFCFB08AA}" dt="2025-06-03T10:40:37.337" v="3593"/>
          <pc:sldLayoutMkLst>
            <pc:docMk/>
            <pc:sldMasterMk cId="1743593941" sldId="2147483648"/>
            <pc:sldLayoutMk cId="602085434" sldId="2147483659"/>
          </pc:sldLayoutMkLst>
        </pc:sldLayoutChg>
      </pc:sldMasterChg>
    </pc:docChg>
  </pc:docChgLst>
  <pc:docChgLst>
    <pc:chgData name="Srividhya Sithirai Petchimuthu" userId="29f78b0e-3600-4e94-aba6-893d1c810fa9" providerId="ADAL" clId="{7AE9B979-7E7B-479F-B4AE-5D2296CD1ED4}"/>
    <pc:docChg chg="undo custSel addSld delSld modSld">
      <pc:chgData name="Srividhya Sithirai Petchimuthu" userId="29f78b0e-3600-4e94-aba6-893d1c810fa9" providerId="ADAL" clId="{7AE9B979-7E7B-479F-B4AE-5D2296CD1ED4}" dt="2025-05-15T03:24:28.570" v="1215" actId="1036"/>
      <pc:docMkLst>
        <pc:docMk/>
      </pc:docMkLst>
      <pc:sldChg chg="addSp delSp modSp">
        <pc:chgData name="Srividhya Sithirai Petchimuthu" userId="29f78b0e-3600-4e94-aba6-893d1c810fa9" providerId="ADAL" clId="{7AE9B979-7E7B-479F-B4AE-5D2296CD1ED4}" dt="2025-05-15T03:13:26.253" v="1207"/>
        <pc:sldMkLst>
          <pc:docMk/>
          <pc:sldMk cId="3718646565" sldId="256"/>
        </pc:sldMkLst>
      </pc:sldChg>
      <pc:sldChg chg="addSp delSp modSp mod delAnim modAnim">
        <pc:chgData name="Srividhya Sithirai Petchimuthu" userId="29f78b0e-3600-4e94-aba6-893d1c810fa9" providerId="ADAL" clId="{7AE9B979-7E7B-479F-B4AE-5D2296CD1ED4}" dt="2025-05-15T03:17:12.932" v="1214" actId="478"/>
        <pc:sldMkLst>
          <pc:docMk/>
          <pc:sldMk cId="3603131366" sldId="257"/>
        </pc:sldMkLst>
      </pc:sldChg>
      <pc:sldChg chg="addSp delSp modSp mod modAnim">
        <pc:chgData name="Srividhya Sithirai Petchimuthu" userId="29f78b0e-3600-4e94-aba6-893d1c810fa9" providerId="ADAL" clId="{7AE9B979-7E7B-479F-B4AE-5D2296CD1ED4}" dt="2025-05-15T03:13:26.253" v="1209"/>
        <pc:sldMkLst>
          <pc:docMk/>
          <pc:sldMk cId="1022597387" sldId="260"/>
        </pc:sldMkLst>
      </pc:sldChg>
      <pc:sldChg chg="addSp delSp modSp mod modAnim">
        <pc:chgData name="Srividhya Sithirai Petchimuthu" userId="29f78b0e-3600-4e94-aba6-893d1c810fa9" providerId="ADAL" clId="{7AE9B979-7E7B-479F-B4AE-5D2296CD1ED4}" dt="2025-05-15T03:13:26.260" v="1210"/>
        <pc:sldMkLst>
          <pc:docMk/>
          <pc:sldMk cId="2179934281" sldId="261"/>
        </pc:sldMkLst>
      </pc:sldChg>
      <pc:sldChg chg="addSp delSp modSp mod modAnim">
        <pc:chgData name="Srividhya Sithirai Petchimuthu" userId="29f78b0e-3600-4e94-aba6-893d1c810fa9" providerId="ADAL" clId="{7AE9B979-7E7B-479F-B4AE-5D2296CD1ED4}" dt="2025-05-15T03:13:26.260" v="1213"/>
        <pc:sldMkLst>
          <pc:docMk/>
          <pc:sldMk cId="843296970" sldId="263"/>
        </pc:sldMkLst>
      </pc:sldChg>
      <pc:sldChg chg="delSp add del setBg delDesignElem">
        <pc:chgData name="Srividhya Sithirai Petchimuthu" userId="29f78b0e-3600-4e94-aba6-893d1c810fa9" providerId="ADAL" clId="{7AE9B979-7E7B-479F-B4AE-5D2296CD1ED4}" dt="2025-05-14T09:13:19.446" v="234" actId="47"/>
        <pc:sldMkLst>
          <pc:docMk/>
          <pc:sldMk cId="1084929003" sldId="264"/>
        </pc:sldMkLst>
      </pc:sldChg>
      <pc:sldChg chg="addSp delSp modSp add mod">
        <pc:chgData name="Srividhya Sithirai Petchimuthu" userId="29f78b0e-3600-4e94-aba6-893d1c810fa9" providerId="ADAL" clId="{7AE9B979-7E7B-479F-B4AE-5D2296CD1ED4}" dt="2025-05-15T03:13:26.260" v="1211"/>
        <pc:sldMkLst>
          <pc:docMk/>
          <pc:sldMk cId="2155129444" sldId="264"/>
        </pc:sldMkLst>
      </pc:sldChg>
      <pc:sldChg chg="delSp add del setBg delDesignElem">
        <pc:chgData name="Srividhya Sithirai Petchimuthu" userId="29f78b0e-3600-4e94-aba6-893d1c810fa9" providerId="ADAL" clId="{7AE9B979-7E7B-479F-B4AE-5D2296CD1ED4}" dt="2025-05-14T08:59:09.157" v="60" actId="47"/>
        <pc:sldMkLst>
          <pc:docMk/>
          <pc:sldMk cId="2999747333" sldId="264"/>
        </pc:sldMkLst>
      </pc:sldChg>
      <pc:sldChg chg="new del">
        <pc:chgData name="Srividhya Sithirai Petchimuthu" userId="29f78b0e-3600-4e94-aba6-893d1c810fa9" providerId="ADAL" clId="{7AE9B979-7E7B-479F-B4AE-5D2296CD1ED4}" dt="2025-05-14T11:26:08.640" v="371" actId="680"/>
        <pc:sldMkLst>
          <pc:docMk/>
          <pc:sldMk cId="1829206056" sldId="265"/>
        </pc:sldMkLst>
      </pc:sldChg>
      <pc:sldChg chg="addSp delSp modSp add mod delAnim modAnim">
        <pc:chgData name="Srividhya Sithirai Petchimuthu" userId="29f78b0e-3600-4e94-aba6-893d1c810fa9" providerId="ADAL" clId="{7AE9B979-7E7B-479F-B4AE-5D2296CD1ED4}" dt="2025-05-15T03:24:28.570" v="1215" actId="1036"/>
        <pc:sldMkLst>
          <pc:docMk/>
          <pc:sldMk cId="3515978439" sldId="265"/>
        </pc:sldMkLst>
      </pc:sldChg>
    </pc:docChg>
  </pc:docChgLst>
  <pc:docChgLst>
    <pc:chgData name="Srividhya Sithirai Petchimuthu" userId="29f78b0e-3600-4e94-aba6-893d1c810fa9" providerId="ADAL" clId="{1D82709C-38D7-46E4-B088-CC439E92DEA5}"/>
    <pc:docChg chg="delSld modSld sldOrd">
      <pc:chgData name="Srividhya Sithirai Petchimuthu" userId="29f78b0e-3600-4e94-aba6-893d1c810fa9" providerId="ADAL" clId="{1D82709C-38D7-46E4-B088-CC439E92DEA5}" dt="2025-06-22T13:07:47.174" v="86"/>
      <pc:docMkLst>
        <pc:docMk/>
      </pc:docMkLst>
      <pc:sldChg chg="modSp mod">
        <pc:chgData name="Srividhya Sithirai Petchimuthu" userId="29f78b0e-3600-4e94-aba6-893d1c810fa9" providerId="ADAL" clId="{1D82709C-38D7-46E4-B088-CC439E92DEA5}" dt="2025-06-22T13:05:44.836" v="27" actId="20577"/>
        <pc:sldMkLst>
          <pc:docMk/>
          <pc:sldMk cId="365746385" sldId="272"/>
        </pc:sldMkLst>
      </pc:sldChg>
      <pc:sldChg chg="del">
        <pc:chgData name="Srividhya Sithirai Petchimuthu" userId="29f78b0e-3600-4e94-aba6-893d1c810fa9" providerId="ADAL" clId="{1D82709C-38D7-46E4-B088-CC439E92DEA5}" dt="2025-06-22T13:07:26.243" v="81" actId="47"/>
        <pc:sldMkLst>
          <pc:docMk/>
          <pc:sldMk cId="1080287639" sldId="273"/>
        </pc:sldMkLst>
      </pc:sldChg>
      <pc:sldChg chg="del">
        <pc:chgData name="Srividhya Sithirai Petchimuthu" userId="29f78b0e-3600-4e94-aba6-893d1c810fa9" providerId="ADAL" clId="{1D82709C-38D7-46E4-B088-CC439E92DEA5}" dt="2025-06-22T13:07:27.674" v="82" actId="47"/>
        <pc:sldMkLst>
          <pc:docMk/>
          <pc:sldMk cId="1247871540" sldId="274"/>
        </pc:sldMkLst>
      </pc:sldChg>
      <pc:sldChg chg="modSp mod">
        <pc:chgData name="Srividhya Sithirai Petchimuthu" userId="29f78b0e-3600-4e94-aba6-893d1c810fa9" providerId="ADAL" clId="{1D82709C-38D7-46E4-B088-CC439E92DEA5}" dt="2025-06-22T13:06:50.940" v="80" actId="20577"/>
        <pc:sldMkLst>
          <pc:docMk/>
          <pc:sldMk cId="3955276014" sldId="276"/>
        </pc:sldMkLst>
      </pc:sldChg>
      <pc:sldChg chg="modSp mod ord">
        <pc:chgData name="Srividhya Sithirai Petchimuthu" userId="29f78b0e-3600-4e94-aba6-893d1c810fa9" providerId="ADAL" clId="{1D82709C-38D7-46E4-B088-CC439E92DEA5}" dt="2025-06-22T13:07:47.174" v="86"/>
        <pc:sldMkLst>
          <pc:docMk/>
          <pc:sldMk cId="4185326659" sldId="278"/>
        </pc:sldMkLst>
      </pc:sldChg>
    </pc:docChg>
  </pc:docChgLst>
  <pc:docChgLst>
    <pc:chgData name="Srividhya Sithirai Petchimuthu" userId="29f78b0e-3600-4e94-aba6-893d1c810fa9" providerId="ADAL" clId="{2917A35D-1322-4B30-8DAD-E4FCEC9D5AA0}"/>
    <pc:docChg chg="undo custSel modSld">
      <pc:chgData name="Srividhya Sithirai Petchimuthu" userId="29f78b0e-3600-4e94-aba6-893d1c810fa9" providerId="ADAL" clId="{2917A35D-1322-4B30-8DAD-E4FCEC9D5AA0}" dt="2025-04-30T17:41:08.020" v="71" actId="20577"/>
      <pc:docMkLst>
        <pc:docMk/>
      </pc:docMkLst>
      <pc:sldChg chg="addSp delSp modSp mod modAnim">
        <pc:chgData name="Srividhya Sithirai Petchimuthu" userId="29f78b0e-3600-4e94-aba6-893d1c810fa9" providerId="ADAL" clId="{2917A35D-1322-4B30-8DAD-E4FCEC9D5AA0}" dt="2025-04-30T06:25:14.243" v="37"/>
        <pc:sldMkLst>
          <pc:docMk/>
          <pc:sldMk cId="3718646565" sldId="256"/>
        </pc:sldMkLst>
      </pc:sldChg>
      <pc:sldChg chg="modSp mod modAnim">
        <pc:chgData name="Srividhya Sithirai Petchimuthu" userId="29f78b0e-3600-4e94-aba6-893d1c810fa9" providerId="ADAL" clId="{2917A35D-1322-4B30-8DAD-E4FCEC9D5AA0}" dt="2025-04-30T17:41:08.020" v="71" actId="20577"/>
        <pc:sldMkLst>
          <pc:docMk/>
          <pc:sldMk cId="3603131366" sldId="257"/>
        </pc:sldMkLst>
      </pc:sldChg>
      <pc:sldChg chg="modSp mod modAnim">
        <pc:chgData name="Srividhya Sithirai Petchimuthu" userId="29f78b0e-3600-4e94-aba6-893d1c810fa9" providerId="ADAL" clId="{2917A35D-1322-4B30-8DAD-E4FCEC9D5AA0}" dt="2025-04-30T16:08:15.411" v="53" actId="5793"/>
        <pc:sldMkLst>
          <pc:docMk/>
          <pc:sldMk cId="1022597387" sldId="260"/>
        </pc:sldMkLst>
      </pc:sldChg>
      <pc:sldChg chg="modSp mod modAnim">
        <pc:chgData name="Srividhya Sithirai Petchimuthu" userId="29f78b0e-3600-4e94-aba6-893d1c810fa9" providerId="ADAL" clId="{2917A35D-1322-4B30-8DAD-E4FCEC9D5AA0}" dt="2025-04-30T16:08:18.559" v="54" actId="5793"/>
        <pc:sldMkLst>
          <pc:docMk/>
          <pc:sldMk cId="2179934281" sldId="261"/>
        </pc:sldMkLst>
      </pc:sldChg>
      <pc:sldChg chg="addSp delSp modSp mod modAnim">
        <pc:chgData name="Srividhya Sithirai Petchimuthu" userId="29f78b0e-3600-4e94-aba6-893d1c810fa9" providerId="ADAL" clId="{2917A35D-1322-4B30-8DAD-E4FCEC9D5AA0}" dt="2025-04-30T16:08:22.264" v="55" actId="5793"/>
        <pc:sldMkLst>
          <pc:docMk/>
          <pc:sldMk cId="843296970" sldId="263"/>
        </pc:sldMkLst>
      </pc:sldChg>
    </pc:docChg>
  </pc:docChgLst>
  <pc:docChgLst>
    <pc:chgData name="Srividhya Sithirai Petchimuthu" userId="29f78b0e-3600-4e94-aba6-893d1c810fa9" providerId="ADAL" clId="{E7E67621-866E-48E1-A0DD-D347F08D09E5}"/>
    <pc:docChg chg="undo custSel addSld delSld modSld">
      <pc:chgData name="Srividhya Sithirai Petchimuthu" userId="29f78b0e-3600-4e94-aba6-893d1c810fa9" providerId="ADAL" clId="{E7E67621-866E-48E1-A0DD-D347F08D09E5}" dt="2025-08-31T17:10:07.724" v="719" actId="20577"/>
      <pc:docMkLst>
        <pc:docMk/>
      </pc:docMkLst>
      <pc:sldChg chg="addSp delSp modSp mod setBg">
        <pc:chgData name="Srividhya Sithirai Petchimuthu" userId="29f78b0e-3600-4e94-aba6-893d1c810fa9" providerId="ADAL" clId="{E7E67621-866E-48E1-A0DD-D347F08D09E5}" dt="2025-08-31T16:45:57.728" v="688" actId="1036"/>
        <pc:sldMkLst>
          <pc:docMk/>
          <pc:sldMk cId="2228142153" sldId="266"/>
        </pc:sldMkLst>
        <pc:spChg chg="add mod ord">
          <ac:chgData name="Srividhya Sithirai Petchimuthu" userId="29f78b0e-3600-4e94-aba6-893d1c810fa9" providerId="ADAL" clId="{E7E67621-866E-48E1-A0DD-D347F08D09E5}" dt="2025-08-31T16:33:29.951" v="387" actId="26606"/>
          <ac:spMkLst>
            <pc:docMk/>
            <pc:sldMk cId="2228142153" sldId="266"/>
            <ac:spMk id="2" creationId="{7A577A22-7442-8E93-F04C-F404C9360BE7}"/>
          </ac:spMkLst>
        </pc:spChg>
        <pc:spChg chg="mod ord">
          <ac:chgData name="Srividhya Sithirai Petchimuthu" userId="29f78b0e-3600-4e94-aba6-893d1c810fa9" providerId="ADAL" clId="{E7E67621-866E-48E1-A0DD-D347F08D09E5}" dt="2025-08-31T16:33:29.951" v="387" actId="26606"/>
          <ac:spMkLst>
            <pc:docMk/>
            <pc:sldMk cId="2228142153" sldId="266"/>
            <ac:spMk id="4" creationId="{F1015780-A4F6-7279-2FCE-CAB71C4DB419}"/>
          </ac:spMkLst>
        </pc:spChg>
        <pc:spChg chg="mod ord">
          <ac:chgData name="Srividhya Sithirai Petchimuthu" userId="29f78b0e-3600-4e94-aba6-893d1c810fa9" providerId="ADAL" clId="{E7E67621-866E-48E1-A0DD-D347F08D09E5}" dt="2025-08-31T16:33:29.951" v="387" actId="26606"/>
          <ac:spMkLst>
            <pc:docMk/>
            <pc:sldMk cId="2228142153" sldId="266"/>
            <ac:spMk id="7" creationId="{BAA4FF22-949D-7371-5E11-3AF440690DFF}"/>
          </ac:spMkLst>
        </pc:spChg>
        <pc:spChg chg="add del">
          <ac:chgData name="Srividhya Sithirai Petchimuthu" userId="29f78b0e-3600-4e94-aba6-893d1c810fa9" providerId="ADAL" clId="{E7E67621-866E-48E1-A0DD-D347F08D09E5}" dt="2025-08-31T16:33:29.951" v="387" actId="26606"/>
          <ac:spMkLst>
            <pc:docMk/>
            <pc:sldMk cId="2228142153" sldId="266"/>
            <ac:spMk id="13" creationId="{EAE48C4B-3A90-42C3-BA00-6092B477179E}"/>
          </ac:spMkLst>
        </pc:spChg>
        <pc:spChg chg="add del">
          <ac:chgData name="Srividhya Sithirai Petchimuthu" userId="29f78b0e-3600-4e94-aba6-893d1c810fa9" providerId="ADAL" clId="{E7E67621-866E-48E1-A0DD-D347F08D09E5}" dt="2025-08-31T16:33:29.951" v="387" actId="26606"/>
          <ac:spMkLst>
            <pc:docMk/>
            <pc:sldMk cId="2228142153" sldId="266"/>
            <ac:spMk id="15" creationId="{F919E280-CA27-4214-97E6-294E0C3BC4B3}"/>
          </ac:spMkLst>
        </pc:spChg>
        <pc:spChg chg="add">
          <ac:chgData name="Srividhya Sithirai Petchimuthu" userId="29f78b0e-3600-4e94-aba6-893d1c810fa9" providerId="ADAL" clId="{E7E67621-866E-48E1-A0DD-D347F08D09E5}" dt="2025-08-31T16:33:29.951" v="387" actId="26606"/>
          <ac:spMkLst>
            <pc:docMk/>
            <pc:sldMk cId="2228142153" sldId="266"/>
            <ac:spMk id="20" creationId="{03AF1C04-3FEF-41BD-BB84-2F263765BEBC}"/>
          </ac:spMkLst>
        </pc:spChg>
        <pc:grpChg chg="add">
          <ac:chgData name="Srividhya Sithirai Petchimuthu" userId="29f78b0e-3600-4e94-aba6-893d1c810fa9" providerId="ADAL" clId="{E7E67621-866E-48E1-A0DD-D347F08D09E5}" dt="2025-08-31T16:33:29.951" v="387" actId="26606"/>
          <ac:grpSpMkLst>
            <pc:docMk/>
            <pc:sldMk cId="2228142153" sldId="266"/>
            <ac:grpSpMk id="26" creationId="{74F4E70D-A4C9-44E3-A00A-F3AD121AC194}"/>
          </ac:grpSpMkLst>
        </pc:grpChg>
        <pc:grpChg chg="add">
          <ac:chgData name="Srividhya Sithirai Petchimuthu" userId="29f78b0e-3600-4e94-aba6-893d1c810fa9" providerId="ADAL" clId="{E7E67621-866E-48E1-A0DD-D347F08D09E5}" dt="2025-08-31T16:33:29.951" v="387" actId="26606"/>
          <ac:grpSpMkLst>
            <pc:docMk/>
            <pc:sldMk cId="2228142153" sldId="266"/>
            <ac:grpSpMk id="30" creationId="{E27AF472-EAE3-4572-AB69-B92BD10DBC6D}"/>
          </ac:grpSpMkLst>
        </pc:grpChg>
        <pc:picChg chg="mod ord">
          <ac:chgData name="Srividhya Sithirai Petchimuthu" userId="29f78b0e-3600-4e94-aba6-893d1c810fa9" providerId="ADAL" clId="{E7E67621-866E-48E1-A0DD-D347F08D09E5}" dt="2025-08-31T16:45:32.641" v="676" actId="1038"/>
          <ac:picMkLst>
            <pc:docMk/>
            <pc:sldMk cId="2228142153" sldId="266"/>
            <ac:picMk id="5" creationId="{217AD80E-A4EB-CD6A-7C99-E0891DECE369}"/>
          </ac:picMkLst>
        </pc:picChg>
        <pc:picChg chg="add del mod">
          <ac:chgData name="Srividhya Sithirai Petchimuthu" userId="29f78b0e-3600-4e94-aba6-893d1c810fa9" providerId="ADAL" clId="{E7E67621-866E-48E1-A0DD-D347F08D09E5}" dt="2025-08-31T16:19:11.724" v="220" actId="478"/>
          <ac:picMkLst>
            <pc:docMk/>
            <pc:sldMk cId="2228142153" sldId="266"/>
            <ac:picMk id="6" creationId="{057D519F-9C27-4C01-5516-C9EDC8C7839B}"/>
          </ac:picMkLst>
        </pc:picChg>
        <pc:picChg chg="add mod">
          <ac:chgData name="Srividhya Sithirai Petchimuthu" userId="29f78b0e-3600-4e94-aba6-893d1c810fa9" providerId="ADAL" clId="{E7E67621-866E-48E1-A0DD-D347F08D09E5}" dt="2025-08-31T16:45:57.728" v="688" actId="1036"/>
          <ac:picMkLst>
            <pc:docMk/>
            <pc:sldMk cId="2228142153" sldId="266"/>
            <ac:picMk id="8" creationId="{0C35DBEF-75CA-54EA-AB31-2F5067DDFEC3}"/>
          </ac:picMkLst>
        </pc:picChg>
        <pc:picChg chg="del">
          <ac:chgData name="Srividhya Sithirai Petchimuthu" userId="29f78b0e-3600-4e94-aba6-893d1c810fa9" providerId="ADAL" clId="{E7E67621-866E-48E1-A0DD-D347F08D09E5}" dt="2025-08-31T16:17:42.691" v="214" actId="478"/>
          <ac:picMkLst>
            <pc:docMk/>
            <pc:sldMk cId="2228142153" sldId="266"/>
            <ac:picMk id="9" creationId="{0026EEFD-18DC-202A-1C08-2E2DA19422A7}"/>
          </ac:picMkLst>
        </pc:picChg>
      </pc:sldChg>
      <pc:sldChg chg="addSp delSp modSp mod setBg">
        <pc:chgData name="Srividhya Sithirai Petchimuthu" userId="29f78b0e-3600-4e94-aba6-893d1c810fa9" providerId="ADAL" clId="{E7E67621-866E-48E1-A0DD-D347F08D09E5}" dt="2025-08-31T16:39:10.807" v="582" actId="1035"/>
        <pc:sldMkLst>
          <pc:docMk/>
          <pc:sldMk cId="3584946517" sldId="267"/>
        </pc:sldMkLst>
        <pc:spChg chg="mod ord">
          <ac:chgData name="Srividhya Sithirai Petchimuthu" userId="29f78b0e-3600-4e94-aba6-893d1c810fa9" providerId="ADAL" clId="{E7E67621-866E-48E1-A0DD-D347F08D09E5}" dt="2025-08-31T16:34:05.519" v="390" actId="1076"/>
          <ac:spMkLst>
            <pc:docMk/>
            <pc:sldMk cId="3584946517" sldId="267"/>
            <ac:spMk id="2" creationId="{6CB64789-31E6-EB8D-EF94-05C2D8194FB9}"/>
          </ac:spMkLst>
        </pc:spChg>
        <pc:spChg chg="mod ord">
          <ac:chgData name="Srividhya Sithirai Petchimuthu" userId="29f78b0e-3600-4e94-aba6-893d1c810fa9" providerId="ADAL" clId="{E7E67621-866E-48E1-A0DD-D347F08D09E5}" dt="2025-08-31T16:36:22.226" v="404"/>
          <ac:spMkLst>
            <pc:docMk/>
            <pc:sldMk cId="3584946517" sldId="267"/>
            <ac:spMk id="3" creationId="{23B27A07-34C9-D519-A4AE-D23A6255DA17}"/>
          </ac:spMkLst>
        </pc:spChg>
        <pc:spChg chg="mod ord">
          <ac:chgData name="Srividhya Sithirai Petchimuthu" userId="29f78b0e-3600-4e94-aba6-893d1c810fa9" providerId="ADAL" clId="{E7E67621-866E-48E1-A0DD-D347F08D09E5}" dt="2025-08-31T16:33:57.456" v="389" actId="26606"/>
          <ac:spMkLst>
            <pc:docMk/>
            <pc:sldMk cId="3584946517" sldId="267"/>
            <ac:spMk id="8" creationId="{5398AB92-B2A0-B00A-7596-0EE532508DD9}"/>
          </ac:spMkLst>
        </pc:spChg>
        <pc:spChg chg="add mod ord">
          <ac:chgData name="Srividhya Sithirai Petchimuthu" userId="29f78b0e-3600-4e94-aba6-893d1c810fa9" providerId="ADAL" clId="{E7E67621-866E-48E1-A0DD-D347F08D09E5}" dt="2025-08-31T16:38:47.603" v="572" actId="166"/>
          <ac:spMkLst>
            <pc:docMk/>
            <pc:sldMk cId="3584946517" sldId="267"/>
            <ac:spMk id="11" creationId="{DA013E73-C61A-DDB1-7D91-67779CAD865E}"/>
          </ac:spMkLst>
        </pc:spChg>
        <pc:spChg chg="add del">
          <ac:chgData name="Srividhya Sithirai Petchimuthu" userId="29f78b0e-3600-4e94-aba6-893d1c810fa9" providerId="ADAL" clId="{E7E67621-866E-48E1-A0DD-D347F08D09E5}" dt="2025-08-31T16:33:57.456" v="389" actId="26606"/>
          <ac:spMkLst>
            <pc:docMk/>
            <pc:sldMk cId="3584946517" sldId="267"/>
            <ac:spMk id="17" creationId="{EAE48C4B-3A90-42C3-BA00-6092B477179E}"/>
          </ac:spMkLst>
        </pc:spChg>
        <pc:spChg chg="add del">
          <ac:chgData name="Srividhya Sithirai Petchimuthu" userId="29f78b0e-3600-4e94-aba6-893d1c810fa9" providerId="ADAL" clId="{E7E67621-866E-48E1-A0DD-D347F08D09E5}" dt="2025-08-31T16:33:57.456" v="389" actId="26606"/>
          <ac:spMkLst>
            <pc:docMk/>
            <pc:sldMk cId="3584946517" sldId="267"/>
            <ac:spMk id="19" creationId="{F919E280-CA27-4214-97E6-294E0C3BC4B3}"/>
          </ac:spMkLst>
        </pc:spChg>
        <pc:spChg chg="add">
          <ac:chgData name="Srividhya Sithirai Petchimuthu" userId="29f78b0e-3600-4e94-aba6-893d1c810fa9" providerId="ADAL" clId="{E7E67621-866E-48E1-A0DD-D347F08D09E5}" dt="2025-08-31T16:33:57.456" v="389" actId="26606"/>
          <ac:spMkLst>
            <pc:docMk/>
            <pc:sldMk cId="3584946517" sldId="267"/>
            <ac:spMk id="24" creationId="{913AE63C-D5B4-45D1-ACFC-648CFFCF9805}"/>
          </ac:spMkLst>
        </pc:spChg>
        <pc:spChg chg="add">
          <ac:chgData name="Srividhya Sithirai Petchimuthu" userId="29f78b0e-3600-4e94-aba6-893d1c810fa9" providerId="ADAL" clId="{E7E67621-866E-48E1-A0DD-D347F08D09E5}" dt="2025-08-31T16:33:57.456" v="389" actId="26606"/>
          <ac:spMkLst>
            <pc:docMk/>
            <pc:sldMk cId="3584946517" sldId="267"/>
            <ac:spMk id="26" creationId="{34DE9D20-D6C2-4834-9EE9-EC583F3FE571}"/>
          </ac:spMkLst>
        </pc:spChg>
        <pc:picChg chg="mod ord">
          <ac:chgData name="Srividhya Sithirai Petchimuthu" userId="29f78b0e-3600-4e94-aba6-893d1c810fa9" providerId="ADAL" clId="{E7E67621-866E-48E1-A0DD-D347F08D09E5}" dt="2025-08-31T16:38:50.243" v="573" actId="166"/>
          <ac:picMkLst>
            <pc:docMk/>
            <pc:sldMk cId="3584946517" sldId="267"/>
            <ac:picMk id="5" creationId="{222A7D62-AB29-F846-06E4-6BE189CD6D8D}"/>
          </ac:picMkLst>
        </pc:picChg>
        <pc:picChg chg="add mod ord">
          <ac:chgData name="Srividhya Sithirai Petchimuthu" userId="29f78b0e-3600-4e94-aba6-893d1c810fa9" providerId="ADAL" clId="{E7E67621-866E-48E1-A0DD-D347F08D09E5}" dt="2025-08-31T16:38:56.167" v="575" actId="166"/>
          <ac:picMkLst>
            <pc:docMk/>
            <pc:sldMk cId="3584946517" sldId="267"/>
            <ac:picMk id="6" creationId="{8769A174-949C-9B4C-D7AA-27A7037ED440}"/>
          </ac:picMkLst>
        </pc:picChg>
        <pc:picChg chg="mod ord">
          <ac:chgData name="Srividhya Sithirai Petchimuthu" userId="29f78b0e-3600-4e94-aba6-893d1c810fa9" providerId="ADAL" clId="{E7E67621-866E-48E1-A0DD-D347F08D09E5}" dt="2025-08-31T16:38:53.309" v="574" actId="166"/>
          <ac:picMkLst>
            <pc:docMk/>
            <pc:sldMk cId="3584946517" sldId="267"/>
            <ac:picMk id="7" creationId="{C20E2239-6496-302B-9B9B-B7C79C9F77B6}"/>
          </ac:picMkLst>
        </pc:picChg>
        <pc:picChg chg="del mod">
          <ac:chgData name="Srividhya Sithirai Petchimuthu" userId="29f78b0e-3600-4e94-aba6-893d1c810fa9" providerId="ADAL" clId="{E7E67621-866E-48E1-A0DD-D347F08D09E5}" dt="2025-08-31T16:20:52.123" v="259" actId="478"/>
          <ac:picMkLst>
            <pc:docMk/>
            <pc:sldMk cId="3584946517" sldId="267"/>
            <ac:picMk id="10" creationId="{627D3391-9878-97E5-F5D5-F2F0358BC0C6}"/>
          </ac:picMkLst>
        </pc:picChg>
        <pc:picChg chg="mod ord">
          <ac:chgData name="Srividhya Sithirai Petchimuthu" userId="29f78b0e-3600-4e94-aba6-893d1c810fa9" providerId="ADAL" clId="{E7E67621-866E-48E1-A0DD-D347F08D09E5}" dt="2025-08-31T16:39:10.807" v="582" actId="1035"/>
          <ac:picMkLst>
            <pc:docMk/>
            <pc:sldMk cId="3584946517" sldId="267"/>
            <ac:picMk id="12" creationId="{ABC199C7-9703-9B20-06E3-08938498AAB7}"/>
          </ac:picMkLst>
        </pc:picChg>
      </pc:sldChg>
      <pc:sldChg chg="addSp delSp modSp mod setBg">
        <pc:chgData name="Srividhya Sithirai Petchimuthu" userId="29f78b0e-3600-4e94-aba6-893d1c810fa9" providerId="ADAL" clId="{E7E67621-866E-48E1-A0DD-D347F08D09E5}" dt="2025-08-31T16:40:13.464" v="587"/>
        <pc:sldMkLst>
          <pc:docMk/>
          <pc:sldMk cId="711050194" sldId="268"/>
        </pc:sldMkLst>
        <pc:spChg chg="mod">
          <ac:chgData name="Srividhya Sithirai Petchimuthu" userId="29f78b0e-3600-4e94-aba6-893d1c810fa9" providerId="ADAL" clId="{E7E67621-866E-48E1-A0DD-D347F08D09E5}" dt="2025-08-31T16:39:37.619" v="583" actId="26606"/>
          <ac:spMkLst>
            <pc:docMk/>
            <pc:sldMk cId="711050194" sldId="268"/>
            <ac:spMk id="2" creationId="{AFC88BA7-FB88-C2BB-55E1-5DEA5499A24B}"/>
          </ac:spMkLst>
        </pc:spChg>
        <pc:spChg chg="del">
          <ac:chgData name="Srividhya Sithirai Petchimuthu" userId="29f78b0e-3600-4e94-aba6-893d1c810fa9" providerId="ADAL" clId="{E7E67621-866E-48E1-A0DD-D347F08D09E5}" dt="2025-08-31T16:22:02.194" v="265" actId="26606"/>
          <ac:spMkLst>
            <pc:docMk/>
            <pc:sldMk cId="711050194" sldId="268"/>
            <ac:spMk id="3" creationId="{BE210044-0C6D-4757-E592-C371A71619B6}"/>
          </ac:spMkLst>
        </pc:spChg>
        <pc:spChg chg="mod">
          <ac:chgData name="Srividhya Sithirai Petchimuthu" userId="29f78b0e-3600-4e94-aba6-893d1c810fa9" providerId="ADAL" clId="{E7E67621-866E-48E1-A0DD-D347F08D09E5}" dt="2025-08-31T16:39:37.619" v="583" actId="26606"/>
          <ac:spMkLst>
            <pc:docMk/>
            <pc:sldMk cId="711050194" sldId="268"/>
            <ac:spMk id="6" creationId="{F83821A0-D39F-B022-31CB-4E4D8090B506}"/>
          </ac:spMkLst>
        </pc:spChg>
        <pc:spChg chg="add del">
          <ac:chgData name="Srividhya Sithirai Petchimuthu" userId="29f78b0e-3600-4e94-aba6-893d1c810fa9" providerId="ADAL" clId="{E7E67621-866E-48E1-A0DD-D347F08D09E5}" dt="2025-08-31T16:39:37.619" v="583" actId="26606"/>
          <ac:spMkLst>
            <pc:docMk/>
            <pc:sldMk cId="711050194" sldId="268"/>
            <ac:spMk id="12" creationId="{2E442304-DDBD-4F7B-8017-36BCC863FB40}"/>
          </ac:spMkLst>
        </pc:spChg>
        <pc:spChg chg="add del">
          <ac:chgData name="Srividhya Sithirai Petchimuthu" userId="29f78b0e-3600-4e94-aba6-893d1c810fa9" providerId="ADAL" clId="{E7E67621-866E-48E1-A0DD-D347F08D09E5}" dt="2025-08-31T16:39:37.619" v="583" actId="26606"/>
          <ac:spMkLst>
            <pc:docMk/>
            <pc:sldMk cId="711050194" sldId="268"/>
            <ac:spMk id="14" creationId="{5E107275-3853-46FD-A241-DE4355A42675}"/>
          </ac:spMkLst>
        </pc:spChg>
        <pc:spChg chg="add">
          <ac:chgData name="Srividhya Sithirai Petchimuthu" userId="29f78b0e-3600-4e94-aba6-893d1c810fa9" providerId="ADAL" clId="{E7E67621-866E-48E1-A0DD-D347F08D09E5}" dt="2025-08-31T16:39:37.619" v="583" actId="26606"/>
          <ac:spMkLst>
            <pc:docMk/>
            <pc:sldMk cId="711050194" sldId="268"/>
            <ac:spMk id="19" creationId="{1D63C574-BFD2-41A1-A567-B0C3CC7FDD4F}"/>
          </ac:spMkLst>
        </pc:spChg>
        <pc:spChg chg="add">
          <ac:chgData name="Srividhya Sithirai Petchimuthu" userId="29f78b0e-3600-4e94-aba6-893d1c810fa9" providerId="ADAL" clId="{E7E67621-866E-48E1-A0DD-D347F08D09E5}" dt="2025-08-31T16:39:37.619" v="583" actId="26606"/>
          <ac:spMkLst>
            <pc:docMk/>
            <pc:sldMk cId="711050194" sldId="268"/>
            <ac:spMk id="21" creationId="{E2A46BAB-8C31-42B2-90E8-B26DD3E81D37}"/>
          </ac:spMkLst>
        </pc:spChg>
        <pc:grpChg chg="add">
          <ac:chgData name="Srividhya Sithirai Petchimuthu" userId="29f78b0e-3600-4e94-aba6-893d1c810fa9" providerId="ADAL" clId="{E7E67621-866E-48E1-A0DD-D347F08D09E5}" dt="2025-08-31T16:39:37.619" v="583" actId="26606"/>
          <ac:grpSpMkLst>
            <pc:docMk/>
            <pc:sldMk cId="711050194" sldId="268"/>
            <ac:grpSpMk id="23" creationId="{B3F7A3C7-0737-4E57-B30E-8EEFE638B401}"/>
          </ac:grpSpMkLst>
        </pc:grpChg>
        <pc:grpChg chg="add">
          <ac:chgData name="Srividhya Sithirai Petchimuthu" userId="29f78b0e-3600-4e94-aba6-893d1c810fa9" providerId="ADAL" clId="{E7E67621-866E-48E1-A0DD-D347F08D09E5}" dt="2025-08-31T16:39:37.619" v="583" actId="26606"/>
          <ac:grpSpMkLst>
            <pc:docMk/>
            <pc:sldMk cId="711050194" sldId="268"/>
            <ac:grpSpMk id="27" creationId="{43F5E015-E085-4624-B431-B42414448684}"/>
          </ac:grpSpMkLst>
        </pc:grpChg>
        <pc:graphicFrameChg chg="add mod modGraphic">
          <ac:chgData name="Srividhya Sithirai Petchimuthu" userId="29f78b0e-3600-4e94-aba6-893d1c810fa9" providerId="ADAL" clId="{E7E67621-866E-48E1-A0DD-D347F08D09E5}" dt="2025-08-31T16:40:13.464" v="587"/>
          <ac:graphicFrameMkLst>
            <pc:docMk/>
            <pc:sldMk cId="711050194" sldId="268"/>
            <ac:graphicFrameMk id="8" creationId="{1908BABD-3081-4C6A-02C6-2775D61CD62A}"/>
          </ac:graphicFrameMkLst>
        </pc:graphicFrameChg>
      </pc:sldChg>
      <pc:sldChg chg="del">
        <pc:chgData name="Srividhya Sithirai Petchimuthu" userId="29f78b0e-3600-4e94-aba6-893d1c810fa9" providerId="ADAL" clId="{E7E67621-866E-48E1-A0DD-D347F08D09E5}" dt="2025-08-31T16:26:09.628" v="370" actId="47"/>
        <pc:sldMkLst>
          <pc:docMk/>
          <pc:sldMk cId="3843233056" sldId="269"/>
        </pc:sldMkLst>
      </pc:sldChg>
      <pc:sldChg chg="addSp delSp modSp mod setBg">
        <pc:chgData name="Srividhya Sithirai Petchimuthu" userId="29f78b0e-3600-4e94-aba6-893d1c810fa9" providerId="ADAL" clId="{E7E67621-866E-48E1-A0DD-D347F08D09E5}" dt="2025-08-31T16:33:38.765" v="388" actId="26606"/>
        <pc:sldMkLst>
          <pc:docMk/>
          <pc:sldMk cId="3888791688" sldId="271"/>
        </pc:sldMkLst>
        <pc:spChg chg="mod">
          <ac:chgData name="Srividhya Sithirai Petchimuthu" userId="29f78b0e-3600-4e94-aba6-893d1c810fa9" providerId="ADAL" clId="{E7E67621-866E-48E1-A0DD-D347F08D09E5}" dt="2025-08-31T16:33:38.765" v="388" actId="26606"/>
          <ac:spMkLst>
            <pc:docMk/>
            <pc:sldMk cId="3888791688" sldId="271"/>
            <ac:spMk id="2" creationId="{38699F3B-01E7-425F-E60C-E419929FB3FC}"/>
          </ac:spMkLst>
        </pc:spChg>
        <pc:spChg chg="mod">
          <ac:chgData name="Srividhya Sithirai Petchimuthu" userId="29f78b0e-3600-4e94-aba6-893d1c810fa9" providerId="ADAL" clId="{E7E67621-866E-48E1-A0DD-D347F08D09E5}" dt="2025-08-31T16:33:38.765" v="388" actId="26606"/>
          <ac:spMkLst>
            <pc:docMk/>
            <pc:sldMk cId="3888791688" sldId="271"/>
            <ac:spMk id="3" creationId="{5C455677-6874-E521-9327-17619ED6D81C}"/>
          </ac:spMkLst>
        </pc:spChg>
        <pc:spChg chg="mod">
          <ac:chgData name="Srividhya Sithirai Petchimuthu" userId="29f78b0e-3600-4e94-aba6-893d1c810fa9" providerId="ADAL" clId="{E7E67621-866E-48E1-A0DD-D347F08D09E5}" dt="2025-08-31T16:33:38.765" v="388" actId="26606"/>
          <ac:spMkLst>
            <pc:docMk/>
            <pc:sldMk cId="3888791688" sldId="271"/>
            <ac:spMk id="6" creationId="{C0D01D18-5355-EE62-A827-65EE7FFFCBD5}"/>
          </ac:spMkLst>
        </pc:spChg>
        <pc:spChg chg="add del">
          <ac:chgData name="Srividhya Sithirai Petchimuthu" userId="29f78b0e-3600-4e94-aba6-893d1c810fa9" providerId="ADAL" clId="{E7E67621-866E-48E1-A0DD-D347F08D09E5}" dt="2025-08-31T16:33:38.765" v="388" actId="26606"/>
          <ac:spMkLst>
            <pc:docMk/>
            <pc:sldMk cId="3888791688" sldId="271"/>
            <ac:spMk id="11" creationId="{100EDD19-6802-4EC3-95CE-CFFAB042CFD6}"/>
          </ac:spMkLst>
        </pc:spChg>
        <pc:spChg chg="add del">
          <ac:chgData name="Srividhya Sithirai Petchimuthu" userId="29f78b0e-3600-4e94-aba6-893d1c810fa9" providerId="ADAL" clId="{E7E67621-866E-48E1-A0DD-D347F08D09E5}" dt="2025-08-31T16:33:38.765" v="388" actId="26606"/>
          <ac:spMkLst>
            <pc:docMk/>
            <pc:sldMk cId="3888791688" sldId="271"/>
            <ac:spMk id="13" creationId="{DB17E863-922E-4C26-BD64-E8FD41D28661}"/>
          </ac:spMkLst>
        </pc:spChg>
        <pc:spChg chg="add">
          <ac:chgData name="Srividhya Sithirai Petchimuthu" userId="29f78b0e-3600-4e94-aba6-893d1c810fa9" providerId="ADAL" clId="{E7E67621-866E-48E1-A0DD-D347F08D09E5}" dt="2025-08-31T16:33:38.765" v="388" actId="26606"/>
          <ac:spMkLst>
            <pc:docMk/>
            <pc:sldMk cId="3888791688" sldId="271"/>
            <ac:spMk id="18" creationId="{907E470A-25F4-47D0-8FEC-EE9FD606BB34}"/>
          </ac:spMkLst>
        </pc:spChg>
        <pc:grpChg chg="add">
          <ac:chgData name="Srividhya Sithirai Petchimuthu" userId="29f78b0e-3600-4e94-aba6-893d1c810fa9" providerId="ADAL" clId="{E7E67621-866E-48E1-A0DD-D347F08D09E5}" dt="2025-08-31T16:33:38.765" v="388" actId="26606"/>
          <ac:grpSpMkLst>
            <pc:docMk/>
            <pc:sldMk cId="3888791688" sldId="271"/>
            <ac:grpSpMk id="20" creationId="{66220E63-99E1-482A-A0A6-B47EB4BF8797}"/>
          </ac:grpSpMkLst>
        </pc:grpChg>
        <pc:grpChg chg="add">
          <ac:chgData name="Srividhya Sithirai Petchimuthu" userId="29f78b0e-3600-4e94-aba6-893d1c810fa9" providerId="ADAL" clId="{E7E67621-866E-48E1-A0DD-D347F08D09E5}" dt="2025-08-31T16:33:38.765" v="388" actId="26606"/>
          <ac:grpSpMkLst>
            <pc:docMk/>
            <pc:sldMk cId="3888791688" sldId="271"/>
            <ac:grpSpMk id="24" creationId="{8618EE54-271A-4FE8-B6B3-D0FCF55A7A01}"/>
          </ac:grpSpMkLst>
        </pc:grpChg>
        <pc:grpChg chg="add">
          <ac:chgData name="Srividhya Sithirai Petchimuthu" userId="29f78b0e-3600-4e94-aba6-893d1c810fa9" providerId="ADAL" clId="{E7E67621-866E-48E1-A0DD-D347F08D09E5}" dt="2025-08-31T16:33:38.765" v="388" actId="26606"/>
          <ac:grpSpMkLst>
            <pc:docMk/>
            <pc:sldMk cId="3888791688" sldId="271"/>
            <ac:grpSpMk id="28" creationId="{43F5E015-E085-4624-B431-B42414448684}"/>
          </ac:grpSpMkLst>
        </pc:grpChg>
      </pc:sldChg>
      <pc:sldChg chg="del">
        <pc:chgData name="Srividhya Sithirai Petchimuthu" userId="29f78b0e-3600-4e94-aba6-893d1c810fa9" providerId="ADAL" clId="{E7E67621-866E-48E1-A0DD-D347F08D09E5}" dt="2025-08-31T16:26:09.628" v="370" actId="47"/>
        <pc:sldMkLst>
          <pc:docMk/>
          <pc:sldMk cId="365746385" sldId="272"/>
        </pc:sldMkLst>
      </pc:sldChg>
      <pc:sldChg chg="del">
        <pc:chgData name="Srividhya Sithirai Petchimuthu" userId="29f78b0e-3600-4e94-aba6-893d1c810fa9" providerId="ADAL" clId="{E7E67621-866E-48E1-A0DD-D347F08D09E5}" dt="2025-08-31T16:26:09.628" v="370" actId="47"/>
        <pc:sldMkLst>
          <pc:docMk/>
          <pc:sldMk cId="3921107248" sldId="275"/>
        </pc:sldMkLst>
      </pc:sldChg>
      <pc:sldChg chg="del">
        <pc:chgData name="Srividhya Sithirai Petchimuthu" userId="29f78b0e-3600-4e94-aba6-893d1c810fa9" providerId="ADAL" clId="{E7E67621-866E-48E1-A0DD-D347F08D09E5}" dt="2025-08-31T16:26:09.628" v="370" actId="47"/>
        <pc:sldMkLst>
          <pc:docMk/>
          <pc:sldMk cId="3955276014" sldId="276"/>
        </pc:sldMkLst>
      </pc:sldChg>
      <pc:sldChg chg="del">
        <pc:chgData name="Srividhya Sithirai Petchimuthu" userId="29f78b0e-3600-4e94-aba6-893d1c810fa9" providerId="ADAL" clId="{E7E67621-866E-48E1-A0DD-D347F08D09E5}" dt="2025-08-31T16:26:09.628" v="370" actId="47"/>
        <pc:sldMkLst>
          <pc:docMk/>
          <pc:sldMk cId="2798357338" sldId="277"/>
        </pc:sldMkLst>
      </pc:sldChg>
      <pc:sldChg chg="del">
        <pc:chgData name="Srividhya Sithirai Petchimuthu" userId="29f78b0e-3600-4e94-aba6-893d1c810fa9" providerId="ADAL" clId="{E7E67621-866E-48E1-A0DD-D347F08D09E5}" dt="2025-08-31T16:26:09.628" v="370" actId="47"/>
        <pc:sldMkLst>
          <pc:docMk/>
          <pc:sldMk cId="4185326659" sldId="278"/>
        </pc:sldMkLst>
      </pc:sldChg>
      <pc:sldChg chg="addSp delSp modSp add mod setBg">
        <pc:chgData name="Srividhya Sithirai Petchimuthu" userId="29f78b0e-3600-4e94-aba6-893d1c810fa9" providerId="ADAL" clId="{E7E67621-866E-48E1-A0DD-D347F08D09E5}" dt="2025-08-31T17:10:07.724" v="719" actId="20577"/>
        <pc:sldMkLst>
          <pc:docMk/>
          <pc:sldMk cId="2070555659" sldId="279"/>
        </pc:sldMkLst>
        <pc:spChg chg="mod">
          <ac:chgData name="Srividhya Sithirai Petchimuthu" userId="29f78b0e-3600-4e94-aba6-893d1c810fa9" providerId="ADAL" clId="{E7E67621-866E-48E1-A0DD-D347F08D09E5}" dt="2025-08-31T16:45:43.240" v="686" actId="1038"/>
          <ac:spMkLst>
            <pc:docMk/>
            <pc:sldMk cId="2070555659" sldId="279"/>
            <ac:spMk id="2" creationId="{7A42010E-9804-888B-4AF7-00FB19293B69}"/>
          </ac:spMkLst>
        </pc:spChg>
        <pc:spChg chg="mod">
          <ac:chgData name="Srividhya Sithirai Petchimuthu" userId="29f78b0e-3600-4e94-aba6-893d1c810fa9" providerId="ADAL" clId="{E7E67621-866E-48E1-A0DD-D347F08D09E5}" dt="2025-08-31T17:10:07.724" v="719" actId="20577"/>
          <ac:spMkLst>
            <pc:docMk/>
            <pc:sldMk cId="2070555659" sldId="279"/>
            <ac:spMk id="3" creationId="{E83CB6AC-3C47-9D1D-64BB-3BEE00E39FC9}"/>
          </ac:spMkLst>
        </pc:spChg>
        <pc:spChg chg="mod">
          <ac:chgData name="Srividhya Sithirai Petchimuthu" userId="29f78b0e-3600-4e94-aba6-893d1c810fa9" providerId="ADAL" clId="{E7E67621-866E-48E1-A0DD-D347F08D09E5}" dt="2025-08-31T16:42:03.223" v="601" actId="14100"/>
          <ac:spMkLst>
            <pc:docMk/>
            <pc:sldMk cId="2070555659" sldId="279"/>
            <ac:spMk id="6" creationId="{A2BF9B2E-54D5-5BD1-EB8D-72FF8346D2B4}"/>
          </ac:spMkLst>
        </pc:spChg>
        <pc:spChg chg="add del">
          <ac:chgData name="Srividhya Sithirai Petchimuthu" userId="29f78b0e-3600-4e94-aba6-893d1c810fa9" providerId="ADAL" clId="{E7E67621-866E-48E1-A0DD-D347F08D09E5}" dt="2025-08-31T16:25:09.795" v="362" actId="26606"/>
          <ac:spMkLst>
            <pc:docMk/>
            <pc:sldMk cId="2070555659" sldId="279"/>
            <ac:spMk id="11" creationId="{09588DA8-065E-4F6F-8EFD-43104AB2E0CF}"/>
          </ac:spMkLst>
        </pc:spChg>
        <pc:spChg chg="add del">
          <ac:chgData name="Srividhya Sithirai Petchimuthu" userId="29f78b0e-3600-4e94-aba6-893d1c810fa9" providerId="ADAL" clId="{E7E67621-866E-48E1-A0DD-D347F08D09E5}" dt="2025-08-31T16:25:09.795" v="362" actId="26606"/>
          <ac:spMkLst>
            <pc:docMk/>
            <pc:sldMk cId="2070555659" sldId="279"/>
            <ac:spMk id="13" creationId="{C4285719-470E-454C-AF62-8323075F1F5B}"/>
          </ac:spMkLst>
        </pc:spChg>
        <pc:spChg chg="add del">
          <ac:chgData name="Srividhya Sithirai Petchimuthu" userId="29f78b0e-3600-4e94-aba6-893d1c810fa9" providerId="ADAL" clId="{E7E67621-866E-48E1-A0DD-D347F08D09E5}" dt="2025-08-31T16:25:09.795" v="362" actId="26606"/>
          <ac:spMkLst>
            <pc:docMk/>
            <pc:sldMk cId="2070555659" sldId="279"/>
            <ac:spMk id="15" creationId="{CD9FE4EF-C4D8-49A0-B2FF-81D8DB7D8A24}"/>
          </ac:spMkLst>
        </pc:spChg>
        <pc:spChg chg="add del">
          <ac:chgData name="Srividhya Sithirai Petchimuthu" userId="29f78b0e-3600-4e94-aba6-893d1c810fa9" providerId="ADAL" clId="{E7E67621-866E-48E1-A0DD-D347F08D09E5}" dt="2025-08-31T16:25:09.795" v="362" actId="26606"/>
          <ac:spMkLst>
            <pc:docMk/>
            <pc:sldMk cId="2070555659" sldId="279"/>
            <ac:spMk id="17" creationId="{4300840D-0A0B-4512-BACA-B439D5B9C57C}"/>
          </ac:spMkLst>
        </pc:spChg>
        <pc:spChg chg="add del">
          <ac:chgData name="Srividhya Sithirai Petchimuthu" userId="29f78b0e-3600-4e94-aba6-893d1c810fa9" providerId="ADAL" clId="{E7E67621-866E-48E1-A0DD-D347F08D09E5}" dt="2025-08-31T16:25:09.795" v="362" actId="26606"/>
          <ac:spMkLst>
            <pc:docMk/>
            <pc:sldMk cId="2070555659" sldId="279"/>
            <ac:spMk id="19" creationId="{D2B78728-A580-49A7-84F9-6EF6F583ADE0}"/>
          </ac:spMkLst>
        </pc:spChg>
        <pc:spChg chg="add del">
          <ac:chgData name="Srividhya Sithirai Petchimuthu" userId="29f78b0e-3600-4e94-aba6-893d1c810fa9" providerId="ADAL" clId="{E7E67621-866E-48E1-A0DD-D347F08D09E5}" dt="2025-08-31T16:25:09.795" v="362" actId="26606"/>
          <ac:spMkLst>
            <pc:docMk/>
            <pc:sldMk cId="2070555659" sldId="279"/>
            <ac:spMk id="21" creationId="{38FAA1A1-D861-433F-88FA-1E9D6FD31D11}"/>
          </ac:spMkLst>
        </pc:spChg>
        <pc:spChg chg="add del">
          <ac:chgData name="Srividhya Sithirai Petchimuthu" userId="29f78b0e-3600-4e94-aba6-893d1c810fa9" providerId="ADAL" clId="{E7E67621-866E-48E1-A0DD-D347F08D09E5}" dt="2025-08-31T16:25:09.795" v="362" actId="26606"/>
          <ac:spMkLst>
            <pc:docMk/>
            <pc:sldMk cId="2070555659" sldId="279"/>
            <ac:spMk id="23" creationId="{8D71EDA1-87BF-4D5D-AB79-F346FD19278A}"/>
          </ac:spMkLst>
        </pc:spChg>
        <pc:spChg chg="add del">
          <ac:chgData name="Srividhya Sithirai Petchimuthu" userId="29f78b0e-3600-4e94-aba6-893d1c810fa9" providerId="ADAL" clId="{E7E67621-866E-48E1-A0DD-D347F08D09E5}" dt="2025-08-31T16:31:11.090" v="372" actId="26606"/>
          <ac:spMkLst>
            <pc:docMk/>
            <pc:sldMk cId="2070555659" sldId="279"/>
            <ac:spMk id="25" creationId="{C05CBC3C-2E5A-4839-8B9B-2E5A6ADF0F58}"/>
          </ac:spMkLst>
        </pc:spChg>
        <pc:spChg chg="add del">
          <ac:chgData name="Srividhya Sithirai Petchimuthu" userId="29f78b0e-3600-4e94-aba6-893d1c810fa9" providerId="ADAL" clId="{E7E67621-866E-48E1-A0DD-D347F08D09E5}" dt="2025-08-31T16:31:11.090" v="372" actId="26606"/>
          <ac:spMkLst>
            <pc:docMk/>
            <pc:sldMk cId="2070555659" sldId="279"/>
            <ac:spMk id="26" creationId="{827FF362-FC97-4BF5-949B-D4ADFA26E457}"/>
          </ac:spMkLst>
        </pc:spChg>
        <pc:spChg chg="add del">
          <ac:chgData name="Srividhya Sithirai Petchimuthu" userId="29f78b0e-3600-4e94-aba6-893d1c810fa9" providerId="ADAL" clId="{E7E67621-866E-48E1-A0DD-D347F08D09E5}" dt="2025-08-31T16:31:37.014" v="377" actId="26606"/>
          <ac:spMkLst>
            <pc:docMk/>
            <pc:sldMk cId="2070555659" sldId="279"/>
            <ac:spMk id="31" creationId="{1709F1D5-B0F1-4714-A239-E5B61C161915}"/>
          </ac:spMkLst>
        </pc:spChg>
        <pc:spChg chg="add">
          <ac:chgData name="Srividhya Sithirai Petchimuthu" userId="29f78b0e-3600-4e94-aba6-893d1c810fa9" providerId="ADAL" clId="{E7E67621-866E-48E1-A0DD-D347F08D09E5}" dt="2025-08-31T16:31:11.090" v="372" actId="26606"/>
          <ac:spMkLst>
            <pc:docMk/>
            <pc:sldMk cId="2070555659" sldId="279"/>
            <ac:spMk id="33" creationId="{228FB460-D3FF-4440-A020-05982A09E517}"/>
          </ac:spMkLst>
        </pc:spChg>
        <pc:spChg chg="add del">
          <ac:chgData name="Srividhya Sithirai Petchimuthu" userId="29f78b0e-3600-4e94-aba6-893d1c810fa9" providerId="ADAL" clId="{E7E67621-866E-48E1-A0DD-D347F08D09E5}" dt="2025-08-31T16:31:37.014" v="377" actId="26606"/>
          <ac:spMkLst>
            <pc:docMk/>
            <pc:sldMk cId="2070555659" sldId="279"/>
            <ac:spMk id="35" creationId="{14847E93-7DC1-4D4B-8829-B19AA7137C50}"/>
          </ac:spMkLst>
        </pc:spChg>
        <pc:spChg chg="add del">
          <ac:chgData name="Srividhya Sithirai Petchimuthu" userId="29f78b0e-3600-4e94-aba6-893d1c810fa9" providerId="ADAL" clId="{E7E67621-866E-48E1-A0DD-D347F08D09E5}" dt="2025-08-31T16:31:37.014" v="377" actId="26606"/>
          <ac:spMkLst>
            <pc:docMk/>
            <pc:sldMk cId="2070555659" sldId="279"/>
            <ac:spMk id="37" creationId="{5566D6E1-03A1-4D73-A4E0-35D74D568A04}"/>
          </ac:spMkLst>
        </pc:spChg>
        <pc:spChg chg="add del">
          <ac:chgData name="Srividhya Sithirai Petchimuthu" userId="29f78b0e-3600-4e94-aba6-893d1c810fa9" providerId="ADAL" clId="{E7E67621-866E-48E1-A0DD-D347F08D09E5}" dt="2025-08-31T16:31:37.014" v="377" actId="26606"/>
          <ac:spMkLst>
            <pc:docMk/>
            <pc:sldMk cId="2070555659" sldId="279"/>
            <ac:spMk id="39" creationId="{9F835A99-04AC-494A-A572-AFE8413CC938}"/>
          </ac:spMkLst>
        </pc:spChg>
        <pc:spChg chg="add del">
          <ac:chgData name="Srividhya Sithirai Petchimuthu" userId="29f78b0e-3600-4e94-aba6-893d1c810fa9" providerId="ADAL" clId="{E7E67621-866E-48E1-A0DD-D347F08D09E5}" dt="2025-08-31T16:31:37.014" v="377" actId="26606"/>
          <ac:spMkLst>
            <pc:docMk/>
            <pc:sldMk cId="2070555659" sldId="279"/>
            <ac:spMk id="41" creationId="{7B786209-1B0B-4CA9-9BDD-F7327066A84D}"/>
          </ac:spMkLst>
        </pc:spChg>
        <pc:spChg chg="add del">
          <ac:chgData name="Srividhya Sithirai Petchimuthu" userId="29f78b0e-3600-4e94-aba6-893d1c810fa9" providerId="ADAL" clId="{E7E67621-866E-48E1-A0DD-D347F08D09E5}" dt="2025-08-31T16:31:37.014" v="377" actId="26606"/>
          <ac:spMkLst>
            <pc:docMk/>
            <pc:sldMk cId="2070555659" sldId="279"/>
            <ac:spMk id="43" creationId="{2D2964BB-484D-45AE-AD66-D407D0629652}"/>
          </ac:spMkLst>
        </pc:spChg>
        <pc:spChg chg="add del">
          <ac:chgData name="Srividhya Sithirai Petchimuthu" userId="29f78b0e-3600-4e94-aba6-893d1c810fa9" providerId="ADAL" clId="{E7E67621-866E-48E1-A0DD-D347F08D09E5}" dt="2025-08-31T16:40:31.690" v="588" actId="26606"/>
          <ac:spMkLst>
            <pc:docMk/>
            <pc:sldMk cId="2070555659" sldId="279"/>
            <ac:spMk id="50" creationId="{907EF6B7-1338-4443-8C46-6A318D952DFD}"/>
          </ac:spMkLst>
        </pc:spChg>
        <pc:spChg chg="add del">
          <ac:chgData name="Srividhya Sithirai Petchimuthu" userId="29f78b0e-3600-4e94-aba6-893d1c810fa9" providerId="ADAL" clId="{E7E67621-866E-48E1-A0DD-D347F08D09E5}" dt="2025-08-31T16:40:31.690" v="588" actId="26606"/>
          <ac:spMkLst>
            <pc:docMk/>
            <pc:sldMk cId="2070555659" sldId="279"/>
            <ac:spMk id="52" creationId="{DAAE4CDD-124C-4DCF-9584-B6033B545DD5}"/>
          </ac:spMkLst>
        </pc:spChg>
        <pc:spChg chg="add del">
          <ac:chgData name="Srividhya Sithirai Petchimuthu" userId="29f78b0e-3600-4e94-aba6-893d1c810fa9" providerId="ADAL" clId="{E7E67621-866E-48E1-A0DD-D347F08D09E5}" dt="2025-08-31T16:40:31.690" v="588" actId="26606"/>
          <ac:spMkLst>
            <pc:docMk/>
            <pc:sldMk cId="2070555659" sldId="279"/>
            <ac:spMk id="54" creationId="{081E4A58-353D-44AE-B2FC-2A74E2E400F7}"/>
          </ac:spMkLst>
        </pc:spChg>
        <pc:spChg chg="add del">
          <ac:chgData name="Srividhya Sithirai Petchimuthu" userId="29f78b0e-3600-4e94-aba6-893d1c810fa9" providerId="ADAL" clId="{E7E67621-866E-48E1-A0DD-D347F08D09E5}" dt="2025-08-31T16:42:31.377" v="603" actId="26606"/>
          <ac:spMkLst>
            <pc:docMk/>
            <pc:sldMk cId="2070555659" sldId="279"/>
            <ac:spMk id="59" creationId="{815925C2-A704-4D47-B1C1-3FCA52512EC1}"/>
          </ac:spMkLst>
        </pc:spChg>
        <pc:spChg chg="add del">
          <ac:chgData name="Srividhya Sithirai Petchimuthu" userId="29f78b0e-3600-4e94-aba6-893d1c810fa9" providerId="ADAL" clId="{E7E67621-866E-48E1-A0DD-D347F08D09E5}" dt="2025-08-31T16:42:31.377" v="603" actId="26606"/>
          <ac:spMkLst>
            <pc:docMk/>
            <pc:sldMk cId="2070555659" sldId="279"/>
            <ac:spMk id="61" creationId="{01D4315C-C23C-4FD3-98DF-08C29E2292A8}"/>
          </ac:spMkLst>
        </pc:spChg>
        <pc:spChg chg="add">
          <ac:chgData name="Srividhya Sithirai Petchimuthu" userId="29f78b0e-3600-4e94-aba6-893d1c810fa9" providerId="ADAL" clId="{E7E67621-866E-48E1-A0DD-D347F08D09E5}" dt="2025-08-31T16:42:31.377" v="603" actId="26606"/>
          <ac:spMkLst>
            <pc:docMk/>
            <pc:sldMk cId="2070555659" sldId="279"/>
            <ac:spMk id="79" creationId="{44D65982-4F00-4330-8DAA-DE6A9E4D6D23}"/>
          </ac:spMkLst>
        </pc:spChg>
        <pc:spChg chg="add">
          <ac:chgData name="Srividhya Sithirai Petchimuthu" userId="29f78b0e-3600-4e94-aba6-893d1c810fa9" providerId="ADAL" clId="{E7E67621-866E-48E1-A0DD-D347F08D09E5}" dt="2025-08-31T16:42:31.377" v="603" actId="26606"/>
          <ac:spMkLst>
            <pc:docMk/>
            <pc:sldMk cId="2070555659" sldId="279"/>
            <ac:spMk id="81" creationId="{009115B9-5BFD-478D-9C87-29ADB3AF1721}"/>
          </ac:spMkLst>
        </pc:spChg>
        <pc:grpChg chg="add del">
          <ac:chgData name="Srividhya Sithirai Petchimuthu" userId="29f78b0e-3600-4e94-aba6-893d1c810fa9" providerId="ADAL" clId="{E7E67621-866E-48E1-A0DD-D347F08D09E5}" dt="2025-08-31T16:42:31.377" v="603" actId="26606"/>
          <ac:grpSpMkLst>
            <pc:docMk/>
            <pc:sldMk cId="2070555659" sldId="279"/>
            <ac:grpSpMk id="63" creationId="{5E6B47BC-43FD-4C91-8BFF-B41B99A8A39E}"/>
          </ac:grpSpMkLst>
        </pc:grpChg>
        <pc:grpChg chg="add del">
          <ac:chgData name="Srividhya Sithirai Petchimuthu" userId="29f78b0e-3600-4e94-aba6-893d1c810fa9" providerId="ADAL" clId="{E7E67621-866E-48E1-A0DD-D347F08D09E5}" dt="2025-08-31T16:42:31.377" v="603" actId="26606"/>
          <ac:grpSpMkLst>
            <pc:docMk/>
            <pc:sldMk cId="2070555659" sldId="279"/>
            <ac:grpSpMk id="67" creationId="{43F5E015-E085-4624-B431-B42414448684}"/>
          </ac:grpSpMkLst>
        </pc:grpChg>
        <pc:grpChg chg="add">
          <ac:chgData name="Srividhya Sithirai Petchimuthu" userId="29f78b0e-3600-4e94-aba6-893d1c810fa9" providerId="ADAL" clId="{E7E67621-866E-48E1-A0DD-D347F08D09E5}" dt="2025-08-31T16:42:31.377" v="603" actId="26606"/>
          <ac:grpSpMkLst>
            <pc:docMk/>
            <pc:sldMk cId="2070555659" sldId="279"/>
            <ac:grpSpMk id="83" creationId="{8D57F946-2E03-4DE1-91F8-25BEDC663563}"/>
          </ac:grpSpMkLst>
        </pc:grpChg>
        <pc:grpChg chg="add">
          <ac:chgData name="Srividhya Sithirai Petchimuthu" userId="29f78b0e-3600-4e94-aba6-893d1c810fa9" providerId="ADAL" clId="{E7E67621-866E-48E1-A0DD-D347F08D09E5}" dt="2025-08-31T16:42:31.377" v="603" actId="26606"/>
          <ac:grpSpMkLst>
            <pc:docMk/>
            <pc:sldMk cId="2070555659" sldId="279"/>
            <ac:grpSpMk id="87" creationId="{43F5E015-E085-4624-B431-B42414448684}"/>
          </ac:grpSpMkLst>
        </pc:grpChg>
        <pc:graphicFrameChg chg="add mod">
          <ac:chgData name="Srividhya Sithirai Petchimuthu" userId="29f78b0e-3600-4e94-aba6-893d1c810fa9" providerId="ADAL" clId="{E7E67621-866E-48E1-A0DD-D347F08D09E5}" dt="2025-08-31T16:15:03.178" v="74"/>
          <ac:graphicFrameMkLst>
            <pc:docMk/>
            <pc:sldMk cId="2070555659" sldId="279"/>
            <ac:graphicFrameMk id="4" creationId="{4659F968-D43C-0D89-583F-A4973A1CE6F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B3C7C-6EBB-4C3D-AA66-944FCED2F35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473E149-6686-42A8-B1D4-9380132EA8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This is a one-one live coaching program for Adults. </a:t>
          </a:r>
        </a:p>
      </dgm:t>
    </dgm:pt>
    <dgm:pt modelId="{38AC3C26-C9DA-45F6-9DBF-B4185D7F7FD7}" type="parTrans" cxnId="{B622DFB8-7124-4D78-ACDB-083D157BC3A4}">
      <dgm:prSet/>
      <dgm:spPr/>
      <dgm:t>
        <a:bodyPr/>
        <a:lstStyle/>
        <a:p>
          <a:endParaRPr lang="en-US"/>
        </a:p>
      </dgm:t>
    </dgm:pt>
    <dgm:pt modelId="{1D1AD375-267F-40D2-B6E3-7FAAE89A0FA7}" type="sibTrans" cxnId="{B622DFB8-7124-4D78-ACDB-083D157BC3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E46EE3-CFFC-4BC8-90C0-C00A39B591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/>
            <a:t>This program helps you to come out of the victim mindset and align you to a Growth Mindset</a:t>
          </a:r>
        </a:p>
      </dgm:t>
    </dgm:pt>
    <dgm:pt modelId="{C5BA3259-0CB4-4DC5-AE04-3F23C3430B98}" type="parTrans" cxnId="{E93DF8C8-D0A6-4655-A300-7594D1E0BAB4}">
      <dgm:prSet/>
      <dgm:spPr/>
      <dgm:t>
        <a:bodyPr/>
        <a:lstStyle/>
        <a:p>
          <a:endParaRPr lang="en-US"/>
        </a:p>
      </dgm:t>
    </dgm:pt>
    <dgm:pt modelId="{22DB6389-6370-4B3B-A611-F6E9FC485155}" type="sibTrans" cxnId="{E93DF8C8-D0A6-4655-A300-7594D1E0BA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17A2B11-88B1-4DA3-9EEF-D81E3316A0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/>
            <a:t>This program helps you to get rid of all your limiting beliefs that is holding you back</a:t>
          </a:r>
        </a:p>
      </dgm:t>
    </dgm:pt>
    <dgm:pt modelId="{B7EFB355-1EF0-4B14-AF83-5E3162AB2D71}" type="parTrans" cxnId="{73D0B184-A743-4F00-AE1C-2C7662473482}">
      <dgm:prSet/>
      <dgm:spPr/>
      <dgm:t>
        <a:bodyPr/>
        <a:lstStyle/>
        <a:p>
          <a:endParaRPr lang="en-US"/>
        </a:p>
      </dgm:t>
    </dgm:pt>
    <dgm:pt modelId="{3464119A-446C-4050-A7EA-EE8097398807}" type="sibTrans" cxnId="{73D0B184-A743-4F00-AE1C-2C76624734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4772A4-41D2-47B9-B76A-AC70C7B5CC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/>
            <a:t>Transform your belief system into something that manifests your goals effortlessly</a:t>
          </a:r>
        </a:p>
      </dgm:t>
    </dgm:pt>
    <dgm:pt modelId="{A243C6DC-AA95-4481-9DF0-5D801E8BF764}" type="parTrans" cxnId="{83E28F71-4A60-49E4-9EE5-851A2A85B4B6}">
      <dgm:prSet/>
      <dgm:spPr/>
      <dgm:t>
        <a:bodyPr/>
        <a:lstStyle/>
        <a:p>
          <a:endParaRPr lang="en-US"/>
        </a:p>
      </dgm:t>
    </dgm:pt>
    <dgm:pt modelId="{9DF332DF-8E6D-483B-A5EB-CC27A4DF6D76}" type="sibTrans" cxnId="{83E28F71-4A60-49E4-9EE5-851A2A85B4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E12832A-69B7-4ADF-9A88-6216A5E91E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Hand-holding each one of you through the entire program and promise a100% accountability as a Coach in your journey</a:t>
          </a:r>
        </a:p>
      </dgm:t>
    </dgm:pt>
    <dgm:pt modelId="{3BFC04D6-44B9-4396-B1C7-8920F2A37636}" type="parTrans" cxnId="{AD470F39-56A4-4023-A39E-C9ACB7834A9A}">
      <dgm:prSet/>
      <dgm:spPr/>
      <dgm:t>
        <a:bodyPr/>
        <a:lstStyle/>
        <a:p>
          <a:endParaRPr lang="en-US"/>
        </a:p>
      </dgm:t>
    </dgm:pt>
    <dgm:pt modelId="{6AD4A30B-B889-4410-9F07-24C1C0DDB618}" type="sibTrans" cxnId="{AD470F39-56A4-4023-A39E-C9ACB7834A9A}">
      <dgm:prSet/>
      <dgm:spPr/>
      <dgm:t>
        <a:bodyPr/>
        <a:lstStyle/>
        <a:p>
          <a:endParaRPr lang="en-US"/>
        </a:p>
      </dgm:t>
    </dgm:pt>
    <dgm:pt modelId="{03F75A36-6F0A-4C86-B5FA-08BF5E1E6274}" type="pres">
      <dgm:prSet presAssocID="{2BEB3C7C-6EBB-4C3D-AA66-944FCED2F35A}" presName="root" presStyleCnt="0">
        <dgm:presLayoutVars>
          <dgm:dir/>
          <dgm:resizeHandles val="exact"/>
        </dgm:presLayoutVars>
      </dgm:prSet>
      <dgm:spPr/>
    </dgm:pt>
    <dgm:pt modelId="{28F68EA8-924B-46AF-A969-025F3586447D}" type="pres">
      <dgm:prSet presAssocID="{2BEB3C7C-6EBB-4C3D-AA66-944FCED2F35A}" presName="container" presStyleCnt="0">
        <dgm:presLayoutVars>
          <dgm:dir/>
          <dgm:resizeHandles val="exact"/>
        </dgm:presLayoutVars>
      </dgm:prSet>
      <dgm:spPr/>
    </dgm:pt>
    <dgm:pt modelId="{B17434F9-7B35-4B51-B1B4-7A91DED05FE4}" type="pres">
      <dgm:prSet presAssocID="{A473E149-6686-42A8-B1D4-9380132EA896}" presName="compNode" presStyleCnt="0"/>
      <dgm:spPr/>
    </dgm:pt>
    <dgm:pt modelId="{60A84595-3725-4410-8784-36FE2FAD485C}" type="pres">
      <dgm:prSet presAssocID="{A473E149-6686-42A8-B1D4-9380132EA896}" presName="iconBgRect" presStyleLbl="bgShp" presStyleIdx="0" presStyleCnt="5"/>
      <dgm:spPr/>
    </dgm:pt>
    <dgm:pt modelId="{3E493D11-9396-4AA7-93C0-54FF3E7D5902}" type="pres">
      <dgm:prSet presAssocID="{A473E149-6686-42A8-B1D4-9380132EA89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4680158-8A2C-4024-B52C-DAA178693B2B}" type="pres">
      <dgm:prSet presAssocID="{A473E149-6686-42A8-B1D4-9380132EA896}" presName="spaceRect" presStyleCnt="0"/>
      <dgm:spPr/>
    </dgm:pt>
    <dgm:pt modelId="{B48F2418-A8E4-46FF-8A5B-853D703C87AF}" type="pres">
      <dgm:prSet presAssocID="{A473E149-6686-42A8-B1D4-9380132EA896}" presName="textRect" presStyleLbl="revTx" presStyleIdx="0" presStyleCnt="5">
        <dgm:presLayoutVars>
          <dgm:chMax val="1"/>
          <dgm:chPref val="1"/>
        </dgm:presLayoutVars>
      </dgm:prSet>
      <dgm:spPr/>
    </dgm:pt>
    <dgm:pt modelId="{40318499-B1B2-4EDE-9758-77D1188C57DB}" type="pres">
      <dgm:prSet presAssocID="{1D1AD375-267F-40D2-B6E3-7FAAE89A0FA7}" presName="sibTrans" presStyleLbl="sibTrans2D1" presStyleIdx="0" presStyleCnt="0"/>
      <dgm:spPr/>
    </dgm:pt>
    <dgm:pt modelId="{A3A03141-9E12-4179-86E0-15575B868039}" type="pres">
      <dgm:prSet presAssocID="{F6E46EE3-CFFC-4BC8-90C0-C00A39B59197}" presName="compNode" presStyleCnt="0"/>
      <dgm:spPr/>
    </dgm:pt>
    <dgm:pt modelId="{BF631A0C-E932-4930-ACB7-4607AA501C9A}" type="pres">
      <dgm:prSet presAssocID="{F6E46EE3-CFFC-4BC8-90C0-C00A39B59197}" presName="iconBgRect" presStyleLbl="bgShp" presStyleIdx="1" presStyleCnt="5"/>
      <dgm:spPr/>
    </dgm:pt>
    <dgm:pt modelId="{00DDD43C-A232-4DB1-8DD5-E8D1E5866A85}" type="pres">
      <dgm:prSet presAssocID="{F6E46EE3-CFFC-4BC8-90C0-C00A39B5919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A26598D-7BEF-4D63-BAD7-B162A19B5E66}" type="pres">
      <dgm:prSet presAssocID="{F6E46EE3-CFFC-4BC8-90C0-C00A39B59197}" presName="spaceRect" presStyleCnt="0"/>
      <dgm:spPr/>
    </dgm:pt>
    <dgm:pt modelId="{0CD036BB-8E61-49BC-8E3F-03C12E5AEF65}" type="pres">
      <dgm:prSet presAssocID="{F6E46EE3-CFFC-4BC8-90C0-C00A39B59197}" presName="textRect" presStyleLbl="revTx" presStyleIdx="1" presStyleCnt="5">
        <dgm:presLayoutVars>
          <dgm:chMax val="1"/>
          <dgm:chPref val="1"/>
        </dgm:presLayoutVars>
      </dgm:prSet>
      <dgm:spPr/>
    </dgm:pt>
    <dgm:pt modelId="{49D45FAD-FA51-4130-AEAB-BAA6F7C2499D}" type="pres">
      <dgm:prSet presAssocID="{22DB6389-6370-4B3B-A611-F6E9FC485155}" presName="sibTrans" presStyleLbl="sibTrans2D1" presStyleIdx="0" presStyleCnt="0"/>
      <dgm:spPr/>
    </dgm:pt>
    <dgm:pt modelId="{A43BF256-35C4-4908-AF09-135D98E0AA00}" type="pres">
      <dgm:prSet presAssocID="{017A2B11-88B1-4DA3-9EEF-D81E3316A07B}" presName="compNode" presStyleCnt="0"/>
      <dgm:spPr/>
    </dgm:pt>
    <dgm:pt modelId="{9B5DAC61-552A-4903-BF6C-F14744F47D7F}" type="pres">
      <dgm:prSet presAssocID="{017A2B11-88B1-4DA3-9EEF-D81E3316A07B}" presName="iconBgRect" presStyleLbl="bgShp" presStyleIdx="2" presStyleCnt="5"/>
      <dgm:spPr/>
    </dgm:pt>
    <dgm:pt modelId="{361BB760-63BB-4746-A13F-D1C0346F05DD}" type="pres">
      <dgm:prSet presAssocID="{017A2B11-88B1-4DA3-9EEF-D81E3316A07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AAA8AD1-5F84-46CB-B5EF-E3FEA0495AC9}" type="pres">
      <dgm:prSet presAssocID="{017A2B11-88B1-4DA3-9EEF-D81E3316A07B}" presName="spaceRect" presStyleCnt="0"/>
      <dgm:spPr/>
    </dgm:pt>
    <dgm:pt modelId="{F7D88779-DE7E-4744-992E-5EC3D4886D35}" type="pres">
      <dgm:prSet presAssocID="{017A2B11-88B1-4DA3-9EEF-D81E3316A07B}" presName="textRect" presStyleLbl="revTx" presStyleIdx="2" presStyleCnt="5">
        <dgm:presLayoutVars>
          <dgm:chMax val="1"/>
          <dgm:chPref val="1"/>
        </dgm:presLayoutVars>
      </dgm:prSet>
      <dgm:spPr/>
    </dgm:pt>
    <dgm:pt modelId="{C26E60EF-FA46-45B7-9A91-4765EF6E38ED}" type="pres">
      <dgm:prSet presAssocID="{3464119A-446C-4050-A7EA-EE8097398807}" presName="sibTrans" presStyleLbl="sibTrans2D1" presStyleIdx="0" presStyleCnt="0"/>
      <dgm:spPr/>
    </dgm:pt>
    <dgm:pt modelId="{18D484C8-C376-4599-AE29-314250C32062}" type="pres">
      <dgm:prSet presAssocID="{424772A4-41D2-47B9-B76A-AC70C7B5CC77}" presName="compNode" presStyleCnt="0"/>
      <dgm:spPr/>
    </dgm:pt>
    <dgm:pt modelId="{C81BBC6A-15CF-4B57-8F0B-A7F09664C85F}" type="pres">
      <dgm:prSet presAssocID="{424772A4-41D2-47B9-B76A-AC70C7B5CC77}" presName="iconBgRect" presStyleLbl="bgShp" presStyleIdx="3" presStyleCnt="5"/>
      <dgm:spPr/>
    </dgm:pt>
    <dgm:pt modelId="{70FDA018-6B94-430B-A884-9F0722ED4FC7}" type="pres">
      <dgm:prSet presAssocID="{424772A4-41D2-47B9-B76A-AC70C7B5CC7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F015BC4-E196-4ABD-8CC5-4A81F16BA7B3}" type="pres">
      <dgm:prSet presAssocID="{424772A4-41D2-47B9-B76A-AC70C7B5CC77}" presName="spaceRect" presStyleCnt="0"/>
      <dgm:spPr/>
    </dgm:pt>
    <dgm:pt modelId="{A4B2E5E5-33E4-4E59-BF72-A3F0DC0EB678}" type="pres">
      <dgm:prSet presAssocID="{424772A4-41D2-47B9-B76A-AC70C7B5CC77}" presName="textRect" presStyleLbl="revTx" presStyleIdx="3" presStyleCnt="5">
        <dgm:presLayoutVars>
          <dgm:chMax val="1"/>
          <dgm:chPref val="1"/>
        </dgm:presLayoutVars>
      </dgm:prSet>
      <dgm:spPr/>
    </dgm:pt>
    <dgm:pt modelId="{8AB8D7FD-86BA-44E5-BE68-3DF6669A90A7}" type="pres">
      <dgm:prSet presAssocID="{9DF332DF-8E6D-483B-A5EB-CC27A4DF6D76}" presName="sibTrans" presStyleLbl="sibTrans2D1" presStyleIdx="0" presStyleCnt="0"/>
      <dgm:spPr/>
    </dgm:pt>
    <dgm:pt modelId="{013D0BBF-8287-4D26-8AD9-DEB674954E43}" type="pres">
      <dgm:prSet presAssocID="{4E12832A-69B7-4ADF-9A88-6216A5E91E67}" presName="compNode" presStyleCnt="0"/>
      <dgm:spPr/>
    </dgm:pt>
    <dgm:pt modelId="{596E7D93-3191-4E70-AF92-65862A96BD0E}" type="pres">
      <dgm:prSet presAssocID="{4E12832A-69B7-4ADF-9A88-6216A5E91E67}" presName="iconBgRect" presStyleLbl="bgShp" presStyleIdx="4" presStyleCnt="5"/>
      <dgm:spPr/>
    </dgm:pt>
    <dgm:pt modelId="{D652433C-DC2E-4605-940E-8D2145F1AD7D}" type="pres">
      <dgm:prSet presAssocID="{4E12832A-69B7-4ADF-9A88-6216A5E91E6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13EA1397-05CA-4205-ABE3-BE07AFD6E9BA}" type="pres">
      <dgm:prSet presAssocID="{4E12832A-69B7-4ADF-9A88-6216A5E91E67}" presName="spaceRect" presStyleCnt="0"/>
      <dgm:spPr/>
    </dgm:pt>
    <dgm:pt modelId="{48A6F21B-0B18-44D7-A88B-6F3740AA8E40}" type="pres">
      <dgm:prSet presAssocID="{4E12832A-69B7-4ADF-9A88-6216A5E91E6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5F8D913-498F-4F0F-A398-257A70E0380D}" type="presOf" srcId="{017A2B11-88B1-4DA3-9EEF-D81E3316A07B}" destId="{F7D88779-DE7E-4744-992E-5EC3D4886D35}" srcOrd="0" destOrd="0" presId="urn:microsoft.com/office/officeart/2018/2/layout/IconCircleList"/>
    <dgm:cxn modelId="{AD470F39-56A4-4023-A39E-C9ACB7834A9A}" srcId="{2BEB3C7C-6EBB-4C3D-AA66-944FCED2F35A}" destId="{4E12832A-69B7-4ADF-9A88-6216A5E91E67}" srcOrd="4" destOrd="0" parTransId="{3BFC04D6-44B9-4396-B1C7-8920F2A37636}" sibTransId="{6AD4A30B-B889-4410-9F07-24C1C0DDB618}"/>
    <dgm:cxn modelId="{C4D44461-DDE4-4A25-A3A5-47C2F9EB7A25}" type="presOf" srcId="{22DB6389-6370-4B3B-A611-F6E9FC485155}" destId="{49D45FAD-FA51-4130-AEAB-BAA6F7C2499D}" srcOrd="0" destOrd="0" presId="urn:microsoft.com/office/officeart/2018/2/layout/IconCircleList"/>
    <dgm:cxn modelId="{19D15961-3703-494B-BF2B-E8FECC92387E}" type="presOf" srcId="{A473E149-6686-42A8-B1D4-9380132EA896}" destId="{B48F2418-A8E4-46FF-8A5B-853D703C87AF}" srcOrd="0" destOrd="0" presId="urn:microsoft.com/office/officeart/2018/2/layout/IconCircleList"/>
    <dgm:cxn modelId="{7FDCD564-3623-490B-8A9C-4AD2CBD4E583}" type="presOf" srcId="{424772A4-41D2-47B9-B76A-AC70C7B5CC77}" destId="{A4B2E5E5-33E4-4E59-BF72-A3F0DC0EB678}" srcOrd="0" destOrd="0" presId="urn:microsoft.com/office/officeart/2018/2/layout/IconCircleList"/>
    <dgm:cxn modelId="{14DD4C68-12A0-4C16-94C0-5F707A162E6C}" type="presOf" srcId="{2BEB3C7C-6EBB-4C3D-AA66-944FCED2F35A}" destId="{03F75A36-6F0A-4C86-B5FA-08BF5E1E6274}" srcOrd="0" destOrd="0" presId="urn:microsoft.com/office/officeart/2018/2/layout/IconCircleList"/>
    <dgm:cxn modelId="{83E28F71-4A60-49E4-9EE5-851A2A85B4B6}" srcId="{2BEB3C7C-6EBB-4C3D-AA66-944FCED2F35A}" destId="{424772A4-41D2-47B9-B76A-AC70C7B5CC77}" srcOrd="3" destOrd="0" parTransId="{A243C6DC-AA95-4481-9DF0-5D801E8BF764}" sibTransId="{9DF332DF-8E6D-483B-A5EB-CC27A4DF6D76}"/>
    <dgm:cxn modelId="{DC981076-1986-48F2-81EA-D234F6F65D18}" type="presOf" srcId="{4E12832A-69B7-4ADF-9A88-6216A5E91E67}" destId="{48A6F21B-0B18-44D7-A88B-6F3740AA8E40}" srcOrd="0" destOrd="0" presId="urn:microsoft.com/office/officeart/2018/2/layout/IconCircleList"/>
    <dgm:cxn modelId="{73D0B184-A743-4F00-AE1C-2C7662473482}" srcId="{2BEB3C7C-6EBB-4C3D-AA66-944FCED2F35A}" destId="{017A2B11-88B1-4DA3-9EEF-D81E3316A07B}" srcOrd="2" destOrd="0" parTransId="{B7EFB355-1EF0-4B14-AF83-5E3162AB2D71}" sibTransId="{3464119A-446C-4050-A7EA-EE8097398807}"/>
    <dgm:cxn modelId="{EF51D193-B7BE-4A82-84EB-4C0D2E8A5FBE}" type="presOf" srcId="{1D1AD375-267F-40D2-B6E3-7FAAE89A0FA7}" destId="{40318499-B1B2-4EDE-9758-77D1188C57DB}" srcOrd="0" destOrd="0" presId="urn:microsoft.com/office/officeart/2018/2/layout/IconCircleList"/>
    <dgm:cxn modelId="{A6C4589D-CC51-428A-A646-73CB7C689AAB}" type="presOf" srcId="{3464119A-446C-4050-A7EA-EE8097398807}" destId="{C26E60EF-FA46-45B7-9A91-4765EF6E38ED}" srcOrd="0" destOrd="0" presId="urn:microsoft.com/office/officeart/2018/2/layout/IconCircleList"/>
    <dgm:cxn modelId="{B622DFB8-7124-4D78-ACDB-083D157BC3A4}" srcId="{2BEB3C7C-6EBB-4C3D-AA66-944FCED2F35A}" destId="{A473E149-6686-42A8-B1D4-9380132EA896}" srcOrd="0" destOrd="0" parTransId="{38AC3C26-C9DA-45F6-9DBF-B4185D7F7FD7}" sibTransId="{1D1AD375-267F-40D2-B6E3-7FAAE89A0FA7}"/>
    <dgm:cxn modelId="{CAE4FFBF-770A-4403-856C-A08C3327C05D}" type="presOf" srcId="{F6E46EE3-CFFC-4BC8-90C0-C00A39B59197}" destId="{0CD036BB-8E61-49BC-8E3F-03C12E5AEF65}" srcOrd="0" destOrd="0" presId="urn:microsoft.com/office/officeart/2018/2/layout/IconCircleList"/>
    <dgm:cxn modelId="{E93DF8C8-D0A6-4655-A300-7594D1E0BAB4}" srcId="{2BEB3C7C-6EBB-4C3D-AA66-944FCED2F35A}" destId="{F6E46EE3-CFFC-4BC8-90C0-C00A39B59197}" srcOrd="1" destOrd="0" parTransId="{C5BA3259-0CB4-4DC5-AE04-3F23C3430B98}" sibTransId="{22DB6389-6370-4B3B-A611-F6E9FC485155}"/>
    <dgm:cxn modelId="{CB6649E9-180F-4808-871D-FCA75FCF7644}" type="presOf" srcId="{9DF332DF-8E6D-483B-A5EB-CC27A4DF6D76}" destId="{8AB8D7FD-86BA-44E5-BE68-3DF6669A90A7}" srcOrd="0" destOrd="0" presId="urn:microsoft.com/office/officeart/2018/2/layout/IconCircleList"/>
    <dgm:cxn modelId="{DCEF5C10-E581-4640-A69F-1D966C6F843F}" type="presParOf" srcId="{03F75A36-6F0A-4C86-B5FA-08BF5E1E6274}" destId="{28F68EA8-924B-46AF-A969-025F3586447D}" srcOrd="0" destOrd="0" presId="urn:microsoft.com/office/officeart/2018/2/layout/IconCircleList"/>
    <dgm:cxn modelId="{DDF4E3B7-F525-4BB7-9A03-93CA9A881388}" type="presParOf" srcId="{28F68EA8-924B-46AF-A969-025F3586447D}" destId="{B17434F9-7B35-4B51-B1B4-7A91DED05FE4}" srcOrd="0" destOrd="0" presId="urn:microsoft.com/office/officeart/2018/2/layout/IconCircleList"/>
    <dgm:cxn modelId="{214D59CB-7E65-4B1F-9C4D-5598D3EE4057}" type="presParOf" srcId="{B17434F9-7B35-4B51-B1B4-7A91DED05FE4}" destId="{60A84595-3725-4410-8784-36FE2FAD485C}" srcOrd="0" destOrd="0" presId="urn:microsoft.com/office/officeart/2018/2/layout/IconCircleList"/>
    <dgm:cxn modelId="{77EF143D-F876-4FBB-A1EF-5482794EC40C}" type="presParOf" srcId="{B17434F9-7B35-4B51-B1B4-7A91DED05FE4}" destId="{3E493D11-9396-4AA7-93C0-54FF3E7D5902}" srcOrd="1" destOrd="0" presId="urn:microsoft.com/office/officeart/2018/2/layout/IconCircleList"/>
    <dgm:cxn modelId="{2D535851-244E-4B7E-BBC2-CCB9648C3F44}" type="presParOf" srcId="{B17434F9-7B35-4B51-B1B4-7A91DED05FE4}" destId="{94680158-8A2C-4024-B52C-DAA178693B2B}" srcOrd="2" destOrd="0" presId="urn:microsoft.com/office/officeart/2018/2/layout/IconCircleList"/>
    <dgm:cxn modelId="{72B62694-7521-41EB-9B9F-2C9DF1EACA3D}" type="presParOf" srcId="{B17434F9-7B35-4B51-B1B4-7A91DED05FE4}" destId="{B48F2418-A8E4-46FF-8A5B-853D703C87AF}" srcOrd="3" destOrd="0" presId="urn:microsoft.com/office/officeart/2018/2/layout/IconCircleList"/>
    <dgm:cxn modelId="{C2E9439D-1D62-4D8E-9E1B-73D976DC01E2}" type="presParOf" srcId="{28F68EA8-924B-46AF-A969-025F3586447D}" destId="{40318499-B1B2-4EDE-9758-77D1188C57DB}" srcOrd="1" destOrd="0" presId="urn:microsoft.com/office/officeart/2018/2/layout/IconCircleList"/>
    <dgm:cxn modelId="{98487DD5-3CBC-4086-972D-817976F2F4EA}" type="presParOf" srcId="{28F68EA8-924B-46AF-A969-025F3586447D}" destId="{A3A03141-9E12-4179-86E0-15575B868039}" srcOrd="2" destOrd="0" presId="urn:microsoft.com/office/officeart/2018/2/layout/IconCircleList"/>
    <dgm:cxn modelId="{94DF6451-4441-4D8B-91A1-1B17DEA8C33A}" type="presParOf" srcId="{A3A03141-9E12-4179-86E0-15575B868039}" destId="{BF631A0C-E932-4930-ACB7-4607AA501C9A}" srcOrd="0" destOrd="0" presId="urn:microsoft.com/office/officeart/2018/2/layout/IconCircleList"/>
    <dgm:cxn modelId="{5DD350C4-D181-4C1F-B908-269981424083}" type="presParOf" srcId="{A3A03141-9E12-4179-86E0-15575B868039}" destId="{00DDD43C-A232-4DB1-8DD5-E8D1E5866A85}" srcOrd="1" destOrd="0" presId="urn:microsoft.com/office/officeart/2018/2/layout/IconCircleList"/>
    <dgm:cxn modelId="{1D26B2FD-1A2E-4B7D-811F-E21734DBB9FA}" type="presParOf" srcId="{A3A03141-9E12-4179-86E0-15575B868039}" destId="{CA26598D-7BEF-4D63-BAD7-B162A19B5E66}" srcOrd="2" destOrd="0" presId="urn:microsoft.com/office/officeart/2018/2/layout/IconCircleList"/>
    <dgm:cxn modelId="{B65266D6-7223-4867-9382-19FF6C5AC62C}" type="presParOf" srcId="{A3A03141-9E12-4179-86E0-15575B868039}" destId="{0CD036BB-8E61-49BC-8E3F-03C12E5AEF65}" srcOrd="3" destOrd="0" presId="urn:microsoft.com/office/officeart/2018/2/layout/IconCircleList"/>
    <dgm:cxn modelId="{2951C9D3-4D9F-46B6-8759-C49BF460D31B}" type="presParOf" srcId="{28F68EA8-924B-46AF-A969-025F3586447D}" destId="{49D45FAD-FA51-4130-AEAB-BAA6F7C2499D}" srcOrd="3" destOrd="0" presId="urn:microsoft.com/office/officeart/2018/2/layout/IconCircleList"/>
    <dgm:cxn modelId="{EDDF6DC8-82C4-4133-8DA2-99BCF5754BA4}" type="presParOf" srcId="{28F68EA8-924B-46AF-A969-025F3586447D}" destId="{A43BF256-35C4-4908-AF09-135D98E0AA00}" srcOrd="4" destOrd="0" presId="urn:microsoft.com/office/officeart/2018/2/layout/IconCircleList"/>
    <dgm:cxn modelId="{FEFC5DF0-2B8C-44E0-B4E6-36A56E2D5FBA}" type="presParOf" srcId="{A43BF256-35C4-4908-AF09-135D98E0AA00}" destId="{9B5DAC61-552A-4903-BF6C-F14744F47D7F}" srcOrd="0" destOrd="0" presId="urn:microsoft.com/office/officeart/2018/2/layout/IconCircleList"/>
    <dgm:cxn modelId="{15DC63CC-C505-4D05-B980-1881702933B7}" type="presParOf" srcId="{A43BF256-35C4-4908-AF09-135D98E0AA00}" destId="{361BB760-63BB-4746-A13F-D1C0346F05DD}" srcOrd="1" destOrd="0" presId="urn:microsoft.com/office/officeart/2018/2/layout/IconCircleList"/>
    <dgm:cxn modelId="{9950FB32-4D43-43F9-BD7A-560543E2E20C}" type="presParOf" srcId="{A43BF256-35C4-4908-AF09-135D98E0AA00}" destId="{CAAA8AD1-5F84-46CB-B5EF-E3FEA0495AC9}" srcOrd="2" destOrd="0" presId="urn:microsoft.com/office/officeart/2018/2/layout/IconCircleList"/>
    <dgm:cxn modelId="{608A2E5A-A9CF-4678-B7A8-C56D7A6B1E4B}" type="presParOf" srcId="{A43BF256-35C4-4908-AF09-135D98E0AA00}" destId="{F7D88779-DE7E-4744-992E-5EC3D4886D35}" srcOrd="3" destOrd="0" presId="urn:microsoft.com/office/officeart/2018/2/layout/IconCircleList"/>
    <dgm:cxn modelId="{D23995F1-F783-417E-9F1C-4B4B64A9205F}" type="presParOf" srcId="{28F68EA8-924B-46AF-A969-025F3586447D}" destId="{C26E60EF-FA46-45B7-9A91-4765EF6E38ED}" srcOrd="5" destOrd="0" presId="urn:microsoft.com/office/officeart/2018/2/layout/IconCircleList"/>
    <dgm:cxn modelId="{860A4B88-A4CC-47C5-BCE8-17E8875A4D73}" type="presParOf" srcId="{28F68EA8-924B-46AF-A969-025F3586447D}" destId="{18D484C8-C376-4599-AE29-314250C32062}" srcOrd="6" destOrd="0" presId="urn:microsoft.com/office/officeart/2018/2/layout/IconCircleList"/>
    <dgm:cxn modelId="{84146572-BE74-4EA7-81A9-D4668B15497D}" type="presParOf" srcId="{18D484C8-C376-4599-AE29-314250C32062}" destId="{C81BBC6A-15CF-4B57-8F0B-A7F09664C85F}" srcOrd="0" destOrd="0" presId="urn:microsoft.com/office/officeart/2018/2/layout/IconCircleList"/>
    <dgm:cxn modelId="{94B5169F-D219-409C-A6B9-B337413D69C4}" type="presParOf" srcId="{18D484C8-C376-4599-AE29-314250C32062}" destId="{70FDA018-6B94-430B-A884-9F0722ED4FC7}" srcOrd="1" destOrd="0" presId="urn:microsoft.com/office/officeart/2018/2/layout/IconCircleList"/>
    <dgm:cxn modelId="{2FEB0B13-906D-4170-8D85-C2D658F60693}" type="presParOf" srcId="{18D484C8-C376-4599-AE29-314250C32062}" destId="{1F015BC4-E196-4ABD-8CC5-4A81F16BA7B3}" srcOrd="2" destOrd="0" presId="urn:microsoft.com/office/officeart/2018/2/layout/IconCircleList"/>
    <dgm:cxn modelId="{C27ECA33-D160-4E9D-9848-4EE6D69809BC}" type="presParOf" srcId="{18D484C8-C376-4599-AE29-314250C32062}" destId="{A4B2E5E5-33E4-4E59-BF72-A3F0DC0EB678}" srcOrd="3" destOrd="0" presId="urn:microsoft.com/office/officeart/2018/2/layout/IconCircleList"/>
    <dgm:cxn modelId="{4F9F6B84-5A3A-4083-9F21-D594B2495A44}" type="presParOf" srcId="{28F68EA8-924B-46AF-A969-025F3586447D}" destId="{8AB8D7FD-86BA-44E5-BE68-3DF6669A90A7}" srcOrd="7" destOrd="0" presId="urn:microsoft.com/office/officeart/2018/2/layout/IconCircleList"/>
    <dgm:cxn modelId="{F53622C3-377A-4E3A-9C41-C825C2316E93}" type="presParOf" srcId="{28F68EA8-924B-46AF-A969-025F3586447D}" destId="{013D0BBF-8287-4D26-8AD9-DEB674954E43}" srcOrd="8" destOrd="0" presId="urn:microsoft.com/office/officeart/2018/2/layout/IconCircleList"/>
    <dgm:cxn modelId="{87ABCE98-9ACB-469A-A48B-B5C606CAAE85}" type="presParOf" srcId="{013D0BBF-8287-4D26-8AD9-DEB674954E43}" destId="{596E7D93-3191-4E70-AF92-65862A96BD0E}" srcOrd="0" destOrd="0" presId="urn:microsoft.com/office/officeart/2018/2/layout/IconCircleList"/>
    <dgm:cxn modelId="{197CB7B7-6EC5-40A7-A038-F6CA5A054C9B}" type="presParOf" srcId="{013D0BBF-8287-4D26-8AD9-DEB674954E43}" destId="{D652433C-DC2E-4605-940E-8D2145F1AD7D}" srcOrd="1" destOrd="0" presId="urn:microsoft.com/office/officeart/2018/2/layout/IconCircleList"/>
    <dgm:cxn modelId="{FBDB6A40-D5D4-4244-A689-B036D929A815}" type="presParOf" srcId="{013D0BBF-8287-4D26-8AD9-DEB674954E43}" destId="{13EA1397-05CA-4205-ABE3-BE07AFD6E9BA}" srcOrd="2" destOrd="0" presId="urn:microsoft.com/office/officeart/2018/2/layout/IconCircleList"/>
    <dgm:cxn modelId="{DC896BA4-F7C7-4DAE-9746-8CB68FA4E3C3}" type="presParOf" srcId="{013D0BBF-8287-4D26-8AD9-DEB674954E43}" destId="{48A6F21B-0B18-44D7-A88B-6F3740AA8E4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84595-3725-4410-8784-36FE2FAD485C}">
      <dsp:nvSpPr>
        <dsp:cNvPr id="0" name=""/>
        <dsp:cNvSpPr/>
      </dsp:nvSpPr>
      <dsp:spPr>
        <a:xfrm>
          <a:off x="65406" y="875279"/>
          <a:ext cx="825715" cy="8257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93D11-9396-4AA7-93C0-54FF3E7D5902}">
      <dsp:nvSpPr>
        <dsp:cNvPr id="0" name=""/>
        <dsp:cNvSpPr/>
      </dsp:nvSpPr>
      <dsp:spPr>
        <a:xfrm>
          <a:off x="238806" y="1048679"/>
          <a:ext cx="478914" cy="478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F2418-A8E4-46FF-8A5B-853D703C87AF}">
      <dsp:nvSpPr>
        <dsp:cNvPr id="0" name=""/>
        <dsp:cNvSpPr/>
      </dsp:nvSpPr>
      <dsp:spPr>
        <a:xfrm>
          <a:off x="1068060" y="875279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This is a one-one live coaching program for Adults. </a:t>
          </a:r>
        </a:p>
      </dsp:txBody>
      <dsp:txXfrm>
        <a:off x="1068060" y="875279"/>
        <a:ext cx="1946329" cy="825715"/>
      </dsp:txXfrm>
    </dsp:sp>
    <dsp:sp modelId="{BF631A0C-E932-4930-ACB7-4607AA501C9A}">
      <dsp:nvSpPr>
        <dsp:cNvPr id="0" name=""/>
        <dsp:cNvSpPr/>
      </dsp:nvSpPr>
      <dsp:spPr>
        <a:xfrm>
          <a:off x="3353523" y="875279"/>
          <a:ext cx="825715" cy="8257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DD43C-A232-4DB1-8DD5-E8D1E5866A85}">
      <dsp:nvSpPr>
        <dsp:cNvPr id="0" name=""/>
        <dsp:cNvSpPr/>
      </dsp:nvSpPr>
      <dsp:spPr>
        <a:xfrm>
          <a:off x="3526923" y="1048679"/>
          <a:ext cx="478914" cy="4789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036BB-8E61-49BC-8E3F-03C12E5AEF65}">
      <dsp:nvSpPr>
        <dsp:cNvPr id="0" name=""/>
        <dsp:cNvSpPr/>
      </dsp:nvSpPr>
      <dsp:spPr>
        <a:xfrm>
          <a:off x="4356177" y="875279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program helps you to come out of the victim mindset and align you to a Growth Mindset</a:t>
          </a:r>
        </a:p>
      </dsp:txBody>
      <dsp:txXfrm>
        <a:off x="4356177" y="875279"/>
        <a:ext cx="1946329" cy="825715"/>
      </dsp:txXfrm>
    </dsp:sp>
    <dsp:sp modelId="{9B5DAC61-552A-4903-BF6C-F14744F47D7F}">
      <dsp:nvSpPr>
        <dsp:cNvPr id="0" name=""/>
        <dsp:cNvSpPr/>
      </dsp:nvSpPr>
      <dsp:spPr>
        <a:xfrm>
          <a:off x="65406" y="2789948"/>
          <a:ext cx="825715" cy="8257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BB760-63BB-4746-A13F-D1C0346F05DD}">
      <dsp:nvSpPr>
        <dsp:cNvPr id="0" name=""/>
        <dsp:cNvSpPr/>
      </dsp:nvSpPr>
      <dsp:spPr>
        <a:xfrm>
          <a:off x="238806" y="2963349"/>
          <a:ext cx="478914" cy="4789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88779-DE7E-4744-992E-5EC3D4886D35}">
      <dsp:nvSpPr>
        <dsp:cNvPr id="0" name=""/>
        <dsp:cNvSpPr/>
      </dsp:nvSpPr>
      <dsp:spPr>
        <a:xfrm>
          <a:off x="1068060" y="278994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program helps you to get rid of all your limiting beliefs that is holding you back</a:t>
          </a:r>
        </a:p>
      </dsp:txBody>
      <dsp:txXfrm>
        <a:off x="1068060" y="2789948"/>
        <a:ext cx="1946329" cy="825715"/>
      </dsp:txXfrm>
    </dsp:sp>
    <dsp:sp modelId="{C81BBC6A-15CF-4B57-8F0B-A7F09664C85F}">
      <dsp:nvSpPr>
        <dsp:cNvPr id="0" name=""/>
        <dsp:cNvSpPr/>
      </dsp:nvSpPr>
      <dsp:spPr>
        <a:xfrm>
          <a:off x="3353523" y="2789948"/>
          <a:ext cx="825715" cy="8257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DA018-6B94-430B-A884-9F0722ED4FC7}">
      <dsp:nvSpPr>
        <dsp:cNvPr id="0" name=""/>
        <dsp:cNvSpPr/>
      </dsp:nvSpPr>
      <dsp:spPr>
        <a:xfrm>
          <a:off x="3526923" y="2963349"/>
          <a:ext cx="478914" cy="4789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2E5E5-33E4-4E59-BF72-A3F0DC0EB678}">
      <dsp:nvSpPr>
        <dsp:cNvPr id="0" name=""/>
        <dsp:cNvSpPr/>
      </dsp:nvSpPr>
      <dsp:spPr>
        <a:xfrm>
          <a:off x="4356177" y="278994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Transform your belief system into something that manifests your goals effortlessly</a:t>
          </a:r>
        </a:p>
      </dsp:txBody>
      <dsp:txXfrm>
        <a:off x="4356177" y="2789948"/>
        <a:ext cx="1946329" cy="825715"/>
      </dsp:txXfrm>
    </dsp:sp>
    <dsp:sp modelId="{596E7D93-3191-4E70-AF92-65862A96BD0E}">
      <dsp:nvSpPr>
        <dsp:cNvPr id="0" name=""/>
        <dsp:cNvSpPr/>
      </dsp:nvSpPr>
      <dsp:spPr>
        <a:xfrm>
          <a:off x="65406" y="4704618"/>
          <a:ext cx="825715" cy="8257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2433C-DC2E-4605-940E-8D2145F1AD7D}">
      <dsp:nvSpPr>
        <dsp:cNvPr id="0" name=""/>
        <dsp:cNvSpPr/>
      </dsp:nvSpPr>
      <dsp:spPr>
        <a:xfrm>
          <a:off x="238806" y="4878018"/>
          <a:ext cx="478914" cy="4789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6F21B-0B18-44D7-A88B-6F3740AA8E40}">
      <dsp:nvSpPr>
        <dsp:cNvPr id="0" name=""/>
        <dsp:cNvSpPr/>
      </dsp:nvSpPr>
      <dsp:spPr>
        <a:xfrm>
          <a:off x="1068060" y="470461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Hand-holding each one of you through the entire program and promise a100% accountability as a Coach in your journey</a:t>
          </a:r>
        </a:p>
      </dsp:txBody>
      <dsp:txXfrm>
        <a:off x="1068060" y="4704618"/>
        <a:ext cx="1946329" cy="82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C677-B1DA-1306-0C08-059B782D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19395-5ACF-E128-59F5-2DC351DE0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984D1-61F3-795D-BD57-DCC064AC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242BD-C07B-FAE9-AE8A-9CCF74D7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39B73-8CA7-FE49-E727-39F46D90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510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20EB-AEE1-FD9B-2032-54D86F86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2488F-89EB-203E-5AFC-FF483FAB7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55311-BCE6-FD89-8ACE-7D80908D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06ED7-1A3B-34B1-6E2C-0359CDB3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7439-AFC6-171A-167F-CE66B770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568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3F22B-6325-3919-81F1-A8E6341C9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42323-B64D-D634-82E8-410627121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62961-E041-F8F8-4810-86661604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C735-3B78-D355-74FE-1507BD70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EC59F-54B9-A09F-5490-CF6A9E39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08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94000"/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630E-B451-7563-C99D-C8FD7882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6AA64-E801-B6A9-C7A9-A9A9C1234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99B6-EF10-0F29-30B2-353E9853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69779-6ED9-6575-9B99-D71D65A4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8638E-2483-09A8-B2A1-CAF7F914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13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BDAC-3B2E-D478-1F99-6BB38DF0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FE1F7-2CCC-6178-93FD-6FC2B617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325A-C4DD-B4B0-C846-37E0ECAF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7645-15F8-7861-604E-6A02B58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7CFC1-79CB-6DB4-4BD2-FC15B027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91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4004-0B4E-7C10-300A-1BD84564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BFA03-042B-B3B7-3EBF-9463AF404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C6C5-BAD1-6DD2-37BD-DE2B4CE3D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A72AB-46C8-939B-204B-ACC65001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0FE48-6E50-5132-4D58-CED811B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83AD1-BDE0-54CF-CB97-68B4AC7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326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2EF2-3605-C5AE-D543-F2C37B3F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148BF-6376-C788-8CA3-776AAFBD8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CE4AE-ED6B-4B9F-367F-575595978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268E6-E1EA-35A8-0A29-1930BFBDC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531E3-A3C9-4303-8CEF-B42986E3D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2EFA6-4363-A998-0553-7AC3C475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C0569-EE9D-6CF6-589E-1BB06497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C7B8B-357F-399E-7D71-A58CBFB9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80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D38F-A807-8EE2-802A-F9278CD4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B2320-1A70-7D06-4B05-6F24EE20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BF97C-1F7F-DEE8-236D-F3CB6E9A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A07FD-701E-BA49-143F-6C8DF108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44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267B9-716A-3FAD-3C8E-001B6D68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925EA-68FF-E5DA-D781-A37E0D1D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D2A89-6F12-2B11-77FB-392624E6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86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510F9-9F8D-DDA2-53FD-D4B121C7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89483-26C7-C605-2501-DD08A1ACA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A8B36-61A2-0CC3-30C9-27D3E71B7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FAC97-C17D-9E74-1BAA-25F4DC02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AE2F1-24D1-3ABD-2F8C-B1817DC6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63B91-CC46-F831-E873-3117AEE4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3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2EEE-FC20-45D0-BB28-73C95BC9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8E62C-20A6-AC6A-9F85-F307C7294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31275-338D-8260-4111-2C5AEEF7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9618C-CF9E-51B7-2E95-9BF46823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5A284-C503-63DD-3FAB-4A2D217A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4FDFD-5A94-9803-5CCC-28433C3D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32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</a:blip>
          <a:srcRect/>
          <a:stretch>
            <a:fillRect l="65000" t="69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B0B46-1420-3B3B-9E35-BDE97D53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1ED8F-0AF1-68AC-D2C6-513082571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5E8F0-DCDC-7459-5C39-194C7BE36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FFFA73-6FE1-490D-A506-B4BDC5E17C42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00C4E-7BBA-BB93-B2E1-A33EECA9A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AB6E7-F691-460D-EC46-8320F19E0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DF3F5-B9DD-4EBD-8ADA-4A4B596D65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5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8FB4AD-41E6-47ED-BDA3-A923E30D3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7034"/>
            <a:ext cx="12188949" cy="6858000"/>
            <a:chOff x="-2848" y="0"/>
            <a:chExt cx="12188949" cy="6858000"/>
          </a:xfrm>
        </p:grpSpPr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6BAE21C0-2D03-4FC3-9667-4C4B9CC76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 Cover">
              <a:extLst>
                <a:ext uri="{FF2B5EF4-FFF2-40B4-BE49-F238E27FC236}">
                  <a16:creationId xmlns:a16="http://schemas.microsoft.com/office/drawing/2014/main" id="{FCB3CB3B-5D77-4F1E-A155-DF4EE6E85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F4E70D-A4C9-44E3-A00A-F3AD121A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E8AFF701-6A8D-44BD-8C85-9EE4110F6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7D44C50E-4B0D-458E-8745-151B0968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17AD80E-A4EB-CD6A-7C99-E0891DECE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8269"/>
          <a:stretch/>
        </p:blipFill>
        <p:spPr>
          <a:xfrm>
            <a:off x="7374639" y="578109"/>
            <a:ext cx="4166151" cy="5639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5DBEF-75CA-54EA-AB31-2F5067DDFE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</a:blip>
          <a:srcRect t="2333" r="-1" b="-1"/>
          <a:stretch>
            <a:fillRect/>
          </a:stretch>
        </p:blipFill>
        <p:spPr>
          <a:xfrm>
            <a:off x="643128" y="617019"/>
            <a:ext cx="2358416" cy="146466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F61F91B-361F-4DD4-9DD1-C381F901C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77608" y="6400535"/>
              <a:ext cx="985772" cy="457465"/>
            </a:xfrm>
            <a:custGeom>
              <a:avLst/>
              <a:gdLst>
                <a:gd name="connsiteX0" fmla="*/ 492886 w 985772"/>
                <a:gd name="connsiteY0" fmla="*/ 0 h 460049"/>
                <a:gd name="connsiteX1" fmla="*/ 979365 w 985772"/>
                <a:gd name="connsiteY1" fmla="*/ 396492 h 460049"/>
                <a:gd name="connsiteX2" fmla="*/ 985772 w 985772"/>
                <a:gd name="connsiteY2" fmla="*/ 460049 h 460049"/>
                <a:gd name="connsiteX3" fmla="*/ 0 w 985772"/>
                <a:gd name="connsiteY3" fmla="*/ 460049 h 460049"/>
                <a:gd name="connsiteX4" fmla="*/ 6407 w 985772"/>
                <a:gd name="connsiteY4" fmla="*/ 396492 h 460049"/>
                <a:gd name="connsiteX5" fmla="*/ 492886 w 985772"/>
                <a:gd name="connsiteY5" fmla="*/ 0 h 46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772" h="460049">
                  <a:moveTo>
                    <a:pt x="492886" y="0"/>
                  </a:moveTo>
                  <a:cubicBezTo>
                    <a:pt x="732851" y="0"/>
                    <a:pt x="933061" y="170215"/>
                    <a:pt x="979365" y="396492"/>
                  </a:cubicBezTo>
                  <a:lnTo>
                    <a:pt x="985772" y="460049"/>
                  </a:lnTo>
                  <a:lnTo>
                    <a:pt x="0" y="460049"/>
                  </a:lnTo>
                  <a:lnTo>
                    <a:pt x="6407" y="396492"/>
                  </a:lnTo>
                  <a:cubicBezTo>
                    <a:pt x="52711" y="170215"/>
                    <a:pt x="252921" y="0"/>
                    <a:pt x="492886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577A22-7442-8E93-F04C-F404C9360BE7}"/>
              </a:ext>
            </a:extLst>
          </p:cNvPr>
          <p:cNvSpPr txBox="1"/>
          <p:nvPr/>
        </p:nvSpPr>
        <p:spPr>
          <a:xfrm>
            <a:off x="1014984" y="819015"/>
            <a:ext cx="5821537" cy="25457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to One Adult Life Coaching Program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A4FF22-949D-7371-5E11-3AF440690DFF}"/>
              </a:ext>
            </a:extLst>
          </p:cNvPr>
          <p:cNvSpPr txBox="1">
            <a:spLocks/>
          </p:cNvSpPr>
          <p:nvPr/>
        </p:nvSpPr>
        <p:spPr>
          <a:xfrm>
            <a:off x="1014984" y="3442089"/>
            <a:ext cx="5821537" cy="2596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Self-Awareness &amp; Transformation Coach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8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Building Consistency &amp; Resilience 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Embark on a journey of knowing your Inner Power through cultivating Self-awareness, Mindfulness and </a:t>
            </a:r>
            <a:r>
              <a:rPr lang="en-US" sz="18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transforming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you towards building a Rewarding life through Qualities of Consistency, Resilience and Fortitude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15780-A4F6-7279-2FCE-CAB71C4D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F49DF3F5-B9DD-4EBD-8ADA-4A4B596D65C9}" type="slidenum">
              <a:rPr lang="en-US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4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156D4-7FB9-7806-24C6-C0CE632EE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699F3B-01E7-425F-E60C-E419929F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will I help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55677-6874-E521-9327-17619ED6D8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12302" y="891713"/>
            <a:ext cx="4584882" cy="51607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800" b="1" i="1">
                <a:solidFill>
                  <a:schemeClr val="bg1"/>
                </a:solidFill>
              </a:rPr>
              <a:t>Who will benefit? </a:t>
            </a:r>
            <a:r>
              <a:rPr lang="en-US" sz="1800">
                <a:solidFill>
                  <a:schemeClr val="bg1"/>
                </a:solidFill>
              </a:rPr>
              <a:t>– To all the middle-aged adults who are going through mid life crisis, who are feeling stuck in life and have limited vision on where they want to reach. </a:t>
            </a:r>
          </a:p>
          <a:p>
            <a:pPr marL="0"/>
            <a:endParaRPr lang="en-US" sz="1800">
              <a:solidFill>
                <a:schemeClr val="bg1"/>
              </a:solidFill>
            </a:endParaRPr>
          </a:p>
          <a:p>
            <a:pPr marL="0"/>
            <a:r>
              <a:rPr lang="en-US" sz="1800" b="1" i="1">
                <a:solidFill>
                  <a:schemeClr val="bg1"/>
                </a:solidFill>
              </a:rPr>
              <a:t>Why now? </a:t>
            </a:r>
            <a:r>
              <a:rPr lang="en-US" sz="1800">
                <a:solidFill>
                  <a:schemeClr val="bg1"/>
                </a:solidFill>
              </a:rPr>
              <a:t>Many of the adults live a life in “Auto-Pilot” mode and NOT living their life to fullest potential. A quick decision to align their life to their highest purpose will lead to more joyous and fulfilling life</a:t>
            </a:r>
          </a:p>
          <a:p>
            <a:pPr marL="0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01D18-5355-EE62-A827-65EE7FFF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F49DF3F5-B9DD-4EBD-8ADA-4A4B596D65C9}" type="slidenum">
              <a:rPr lang="en-US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9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54D7D5-1225-534B-3BB4-414AAE64F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E6700D-1968-457A-86D6-0832EF451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9A7755BA-576D-4BEE-915E-597F99248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67CB0A79-D73C-4261-AC57-EAF4BD0BC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B64789-31E6-EB8D-EF94-05C2D819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08" y="-1228570"/>
            <a:ext cx="4827936" cy="25723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Who I 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27A07-34C9-D519-A4AE-D23A6255DA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6916" y="1830332"/>
            <a:ext cx="4827936" cy="27176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/>
            <a:r>
              <a:rPr lang="en-US" sz="2000" b="1" dirty="0">
                <a:solidFill>
                  <a:schemeClr val="bg1"/>
                </a:solidFill>
              </a:rPr>
              <a:t>I am your Coach, Mentor, Confidante  - Srividhya</a:t>
            </a:r>
          </a:p>
          <a:p>
            <a:r>
              <a:rPr lang="en-US" sz="2000" dirty="0">
                <a:solidFill>
                  <a:schemeClr val="bg1"/>
                </a:solidFill>
              </a:rPr>
              <a:t>An alumni of IIM, a corporate professional for 17 years, a working mother and a certified Life coach, I have mastered the art of being truly aware of Oneself, unlocking one’s true potential and thereby aligning oneself to their largest purpose effortlessly.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I will be able to help you through the journey of envisioning the future state and lay out a clear path from current state to the future state of Joy and fulfillment, also removing the different roadblocks that you face to reach the future state.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/>
            <a:r>
              <a:rPr lang="en-US" sz="2000" dirty="0">
                <a:solidFill>
                  <a:schemeClr val="bg1"/>
                </a:solidFill>
              </a:rPr>
              <a:t>      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98AB92-B2A0-B00A-7596-0EE53250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F49DF3F5-B9DD-4EBD-8ADA-4A4B596D65C9}" type="slidenum">
              <a:rPr lang="en-US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ABC199C7-9703-9B20-06E3-08938498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 r="2" b="23783"/>
          <a:stretch>
            <a:fillRect/>
          </a:stretch>
        </p:blipFill>
        <p:spPr bwMode="auto">
          <a:xfrm>
            <a:off x="5422681" y="-9642"/>
            <a:ext cx="6815567" cy="686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013E73-C61A-DDB1-7D91-67779CAD865E}"/>
              </a:ext>
            </a:extLst>
          </p:cNvPr>
          <p:cNvSpPr txBox="1"/>
          <p:nvPr/>
        </p:nvSpPr>
        <p:spPr>
          <a:xfrm>
            <a:off x="6921957" y="241477"/>
            <a:ext cx="60992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800" dirty="0" err="1"/>
              <a:t>Whatsapp</a:t>
            </a:r>
            <a:r>
              <a:rPr lang="en-US" sz="1800" dirty="0"/>
              <a:t> @ 8310287620</a:t>
            </a:r>
          </a:p>
          <a:p>
            <a:pPr marL="0"/>
            <a:endParaRPr lang="en-US" sz="1800" dirty="0"/>
          </a:p>
          <a:p>
            <a:pPr marL="0"/>
            <a:r>
              <a:rPr lang="en-US" sz="1800" dirty="0"/>
              <a:t> Instagram @</a:t>
            </a:r>
            <a:r>
              <a:rPr lang="en-US" sz="18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Elevate with Srividhya</a:t>
            </a:r>
            <a:endParaRPr lang="en-US" sz="1800" dirty="0"/>
          </a:p>
          <a:p>
            <a:pPr marL="0"/>
            <a:endParaRPr lang="en-US" sz="1800" dirty="0"/>
          </a:p>
          <a:p>
            <a:pPr marL="0"/>
            <a:r>
              <a:rPr lang="en-US" sz="1800" dirty="0"/>
              <a:t>elevatewithsrividhya@gmail.com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A7D62-AB29-F846-06E4-6BE189CD6D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47" b="4"/>
          <a:stretch>
            <a:fillRect/>
          </a:stretch>
        </p:blipFill>
        <p:spPr>
          <a:xfrm>
            <a:off x="6159782" y="87633"/>
            <a:ext cx="580445" cy="584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E2239-6496-302B-9B9B-B7C79C9F77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33" r="4" b="4"/>
          <a:stretch>
            <a:fillRect/>
          </a:stretch>
        </p:blipFill>
        <p:spPr>
          <a:xfrm>
            <a:off x="6265438" y="777008"/>
            <a:ext cx="406432" cy="406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9A174-949C-9B4C-D7AA-27A7037ED4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869" r="10518"/>
          <a:stretch>
            <a:fillRect/>
          </a:stretch>
        </p:blipFill>
        <p:spPr>
          <a:xfrm>
            <a:off x="6303698" y="1355853"/>
            <a:ext cx="379686" cy="3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4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D709A-0167-3663-5491-ACA31439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C88BA7-FB88-C2BB-55E1-5DEA5499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Midlife Phoenix- </a:t>
            </a:r>
            <a:r>
              <a:rPr lang="en-US" sz="41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Elevate your Mind, Purpose, and Power in Mid Life</a:t>
            </a:r>
            <a:br>
              <a:rPr lang="en-US" sz="41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1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100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Course Overview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21A0-D39F-B022-31CB-4E4D8090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F49DF3F5-B9DD-4EBD-8ADA-4A4B596D65C9}" type="slidenum">
              <a:rPr lang="en-US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1600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908BABD-3081-4C6A-02C6-2775D61CD62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302465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05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B64A2-638D-98BA-5C72-FA07F3AB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84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42010E-9804-888B-4AF7-00FB1929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08" y="1634494"/>
            <a:ext cx="3448596" cy="2788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/>
                <a:latin typeface="Aptos Display" panose="020B0004020202020204" pitchFamily="34" charset="0"/>
              </a:rPr>
              <a:t>The Midlife </a:t>
            </a:r>
            <a:br>
              <a:rPr lang="en-US" sz="4400" dirty="0">
                <a:solidFill>
                  <a:schemeClr val="bg1"/>
                </a:solidFill>
                <a:effectLst/>
                <a:latin typeface="Aptos Display" panose="020B0004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/>
                <a:latin typeface="Aptos Display" panose="020B0004020202020204" pitchFamily="34" charset="0"/>
              </a:rPr>
              <a:t>Phoenix – </a:t>
            </a:r>
            <a:r>
              <a:rPr lang="en-US" sz="4400" b="1" dirty="0">
                <a:solidFill>
                  <a:schemeClr val="bg1"/>
                </a:solidFill>
                <a:effectLst/>
                <a:latin typeface="Aptos Display" panose="020B0004020202020204" pitchFamily="34" charset="0"/>
              </a:rPr>
              <a:t>Program Overview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B6AC-3C47-9D1D-64BB-3BEE00E39F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00837" y="868678"/>
            <a:ext cx="8503095" cy="5120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Elevate Essence Free Clarity Call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u="sng" dirty="0">
                <a:solidFill>
                  <a:schemeClr val="tx2"/>
                </a:solidFill>
              </a:rPr>
              <a:t>Format &amp; Duration</a:t>
            </a:r>
            <a:r>
              <a:rPr lang="en-US" sz="1500" dirty="0">
                <a:solidFill>
                  <a:schemeClr val="tx2"/>
                </a:solidFill>
              </a:rPr>
              <a:t>: 45 – 60 mins Zoom Training</a:t>
            </a:r>
          </a:p>
          <a:p>
            <a:r>
              <a:rPr lang="en-US" sz="1500" u="sng" dirty="0">
                <a:solidFill>
                  <a:schemeClr val="tx2"/>
                </a:solidFill>
              </a:rPr>
              <a:t>Outcome</a:t>
            </a:r>
            <a:r>
              <a:rPr lang="en-US" sz="1500" dirty="0">
                <a:solidFill>
                  <a:schemeClr val="tx2"/>
                </a:solidFill>
              </a:rPr>
              <a:t>: Clients leave with laser-focused clarity on their deepest personal or professional midlife concerns, along with renewed resolve for the journey ahead. </a:t>
            </a:r>
          </a:p>
          <a:p>
            <a:r>
              <a:rPr lang="en-US" sz="1500" u="sng" dirty="0">
                <a:solidFill>
                  <a:schemeClr val="tx2"/>
                </a:solidFill>
              </a:rPr>
              <a:t>Promise</a:t>
            </a:r>
            <a:r>
              <a:rPr lang="en-US" sz="1500" dirty="0">
                <a:solidFill>
                  <a:schemeClr val="tx2"/>
                </a:solidFill>
              </a:rPr>
              <a:t>: In this session, we identify your current crossroads, unpack core challenges, and craft clear intentions—laying the groundwork for meaningful transformation.</a:t>
            </a: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Elevate to Power-  Repurpose your life and rekindle the Inner Power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u="sng" dirty="0">
                <a:solidFill>
                  <a:schemeClr val="tx2"/>
                </a:solidFill>
              </a:rPr>
              <a:t>Format &amp; Duration</a:t>
            </a:r>
            <a:r>
              <a:rPr lang="en-US" sz="1500" dirty="0">
                <a:solidFill>
                  <a:schemeClr val="tx2"/>
                </a:solidFill>
              </a:rPr>
              <a:t>: 6 weeks 1:1 coaching program through Zoom </a:t>
            </a:r>
          </a:p>
          <a:p>
            <a:r>
              <a:rPr lang="en-US" sz="1500" u="sng" dirty="0">
                <a:solidFill>
                  <a:schemeClr val="tx2"/>
                </a:solidFill>
              </a:rPr>
              <a:t>Outcome</a:t>
            </a:r>
            <a:r>
              <a:rPr lang="en-US" sz="1500" dirty="0">
                <a:solidFill>
                  <a:schemeClr val="tx2"/>
                </a:solidFill>
              </a:rPr>
              <a:t>: Clients reclaim authority over their lives, revitalizing their inner compass and making consistent strides toward aligned goals.</a:t>
            </a:r>
          </a:p>
          <a:p>
            <a:r>
              <a:rPr lang="en-US" sz="1500" u="sng" dirty="0">
                <a:solidFill>
                  <a:schemeClr val="tx2"/>
                </a:solidFill>
              </a:rPr>
              <a:t>Promise</a:t>
            </a:r>
            <a:r>
              <a:rPr lang="en-US" sz="1500" dirty="0">
                <a:solidFill>
                  <a:schemeClr val="tx2"/>
                </a:solidFill>
              </a:rPr>
              <a:t>: Over six weeks, we dismantle limiting beliefs, reconstruct empowering thought patterns, and step into purposeful, action-oriented living—empowering clients to consistently embody their highest selves.</a:t>
            </a: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Elevate to Empress  - Enlightenment Program for Women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u="sng" dirty="0">
                <a:solidFill>
                  <a:schemeClr val="tx2"/>
                </a:solidFill>
              </a:rPr>
              <a:t>Format &amp; Duration</a:t>
            </a:r>
            <a:r>
              <a:rPr lang="en-US" sz="1500" dirty="0">
                <a:solidFill>
                  <a:schemeClr val="tx2"/>
                </a:solidFill>
              </a:rPr>
              <a:t>: 12 weeks 1:1 coaching program through Zoom </a:t>
            </a:r>
          </a:p>
          <a:p>
            <a:r>
              <a:rPr lang="en-US" sz="1500" u="sng" dirty="0">
                <a:solidFill>
                  <a:schemeClr val="tx2"/>
                </a:solidFill>
              </a:rPr>
              <a:t>Outcome</a:t>
            </a:r>
            <a:r>
              <a:rPr lang="en-US" sz="1500" dirty="0">
                <a:solidFill>
                  <a:schemeClr val="tx2"/>
                </a:solidFill>
              </a:rPr>
              <a:t>: Clients emerge fully embodied in their feminine sovereignty—liberated from past wounds, aligned with their purpose, and living as sovereign Queens of their own lives.</a:t>
            </a:r>
          </a:p>
          <a:p>
            <a:r>
              <a:rPr lang="en-US" sz="1500" u="sng" dirty="0">
                <a:solidFill>
                  <a:schemeClr val="tx2"/>
                </a:solidFill>
              </a:rPr>
              <a:t>Promise</a:t>
            </a:r>
            <a:r>
              <a:rPr lang="en-US" sz="1500" dirty="0">
                <a:solidFill>
                  <a:schemeClr val="tx2"/>
                </a:solidFill>
              </a:rPr>
              <a:t>: Across twelve weeks, we dissolve guilt, shame, and self-doubt; guide clients to integrate and embody their inner Goddess archetypes; and catalyze a profound personal metamorphosis into a confident, sovereign Queen.</a:t>
            </a:r>
          </a:p>
          <a:p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F9B2E-54D5-5BD1-EB8D-72FF8346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F49DF3F5-B9DD-4EBD-8ADA-4A4B596D65C9}" type="slidenum">
              <a:rPr lang="en-US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CLUDEHIDDENSLIDES" val="False"/>
  <p:tag name="NUMBEROFPAGES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41da7a-79c1-417c-b408-16c0bfe99fca}" enabled="1" method="Standard" siteId="{1e355c04-e0a4-42ed-8e2d-7351591f0e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2113</TotalTime>
  <Words>595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How will I help you?</vt:lpstr>
      <vt:lpstr>Who I am?</vt:lpstr>
      <vt:lpstr>The Midlife Phoenix- Elevate your Mind, Purpose, and Power in Mid Life  Course Overview </vt:lpstr>
      <vt:lpstr>The Midlife  Phoenix – Program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Srividhya Sithirai Petchimuthu</dc:creator>
  <cp:lastModifiedBy>Srividhya Sithirai Petchimuthu</cp:lastModifiedBy>
  <cp:revision>1</cp:revision>
  <dcterms:created xsi:type="dcterms:W3CDTF">2025-04-29T15:26:31Z</dcterms:created>
  <dcterms:modified xsi:type="dcterms:W3CDTF">2025-08-31T17:10:16Z</dcterms:modified>
</cp:coreProperties>
</file>